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87" r:id="rId1"/>
  </p:sldMasterIdLst>
  <p:notesMasterIdLst>
    <p:notesMasterId r:id="rId47"/>
  </p:notesMasterIdLst>
  <p:sldIdLst>
    <p:sldId id="257" r:id="rId2"/>
    <p:sldId id="258" r:id="rId3"/>
    <p:sldId id="259" r:id="rId4"/>
    <p:sldId id="260" r:id="rId5"/>
    <p:sldId id="261" r:id="rId6"/>
    <p:sldId id="262" r:id="rId7"/>
    <p:sldId id="263" r:id="rId8"/>
    <p:sldId id="391" r:id="rId9"/>
    <p:sldId id="409" r:id="rId10"/>
    <p:sldId id="451" r:id="rId11"/>
    <p:sldId id="266" r:id="rId12"/>
    <p:sldId id="407" r:id="rId13"/>
    <p:sldId id="449" r:id="rId14"/>
    <p:sldId id="268" r:id="rId15"/>
    <p:sldId id="270" r:id="rId16"/>
    <p:sldId id="272" r:id="rId17"/>
    <p:sldId id="285" r:id="rId18"/>
    <p:sldId id="287" r:id="rId19"/>
    <p:sldId id="294" r:id="rId20"/>
    <p:sldId id="360" r:id="rId21"/>
    <p:sldId id="364" r:id="rId22"/>
    <p:sldId id="414" r:id="rId23"/>
    <p:sldId id="472" r:id="rId24"/>
    <p:sldId id="453" r:id="rId25"/>
    <p:sldId id="455" r:id="rId26"/>
    <p:sldId id="456" r:id="rId27"/>
    <p:sldId id="457" r:id="rId28"/>
    <p:sldId id="458" r:id="rId29"/>
    <p:sldId id="463" r:id="rId30"/>
    <p:sldId id="465" r:id="rId31"/>
    <p:sldId id="471" r:id="rId32"/>
    <p:sldId id="380" r:id="rId33"/>
    <p:sldId id="345" r:id="rId34"/>
    <p:sldId id="346" r:id="rId35"/>
    <p:sldId id="351" r:id="rId36"/>
    <p:sldId id="352" r:id="rId37"/>
    <p:sldId id="353" r:id="rId38"/>
    <p:sldId id="354" r:id="rId39"/>
    <p:sldId id="369" r:id="rId40"/>
    <p:sldId id="355" r:id="rId41"/>
    <p:sldId id="474" r:id="rId42"/>
    <p:sldId id="447" r:id="rId43"/>
    <p:sldId id="461" r:id="rId44"/>
    <p:sldId id="460" r:id="rId45"/>
    <p:sldId id="439" r:id="rId46"/>
  </p:sldIdLst>
  <p:sldSz cx="9144000" cy="6858000" type="screen4x3"/>
  <p:notesSz cx="6858000" cy="9144000"/>
  <p:defaultTextStyle>
    <a:defPPr>
      <a:defRPr lang="da-DK"/>
    </a:defPPr>
    <a:lvl1pPr algn="l"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ykpoew" initials="y"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13" d="100"/>
          <a:sy n="113" d="100"/>
        </p:scale>
        <p:origin x="-954" y="1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0-11-23T10:29:26.331" idx="2">
    <p:pos x="4649" y="1219"/>
    <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endParaRPr lang="da-DK" altLang="da-DK"/>
          </a:p>
        </p:txBody>
      </p:sp>
      <p:sp>
        <p:nvSpPr>
          <p:cNvPr id="1085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da-DK" altLang="da-DK"/>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a-DK" altLang="da-DK" smtClean="0"/>
              <a:t>Klik for at redigere teksttypografierne i masteren</a:t>
            </a:r>
          </a:p>
          <a:p>
            <a:pPr lvl="1"/>
            <a:r>
              <a:rPr lang="da-DK" altLang="da-DK" smtClean="0"/>
              <a:t>Andet niveau</a:t>
            </a:r>
          </a:p>
          <a:p>
            <a:pPr lvl="2"/>
            <a:r>
              <a:rPr lang="da-DK" altLang="da-DK" smtClean="0"/>
              <a:t>Tredje niveau</a:t>
            </a:r>
          </a:p>
          <a:p>
            <a:pPr lvl="3"/>
            <a:r>
              <a:rPr lang="da-DK" altLang="da-DK" smtClean="0"/>
              <a:t>Fjerde niveau</a:t>
            </a:r>
          </a:p>
          <a:p>
            <a:pPr lvl="4"/>
            <a:r>
              <a:rPr lang="da-DK" altLang="da-DK" smtClean="0"/>
              <a:t>Femte niveau</a:t>
            </a:r>
          </a:p>
        </p:txBody>
      </p:sp>
      <p:sp>
        <p:nvSpPr>
          <p:cNvPr id="1085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da-DK" altLang="da-DK"/>
          </a:p>
        </p:txBody>
      </p:sp>
      <p:sp>
        <p:nvSpPr>
          <p:cNvPr id="1085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ADACE012-12B5-43A2-A817-4B7893A975C0}" type="slidenum">
              <a:rPr lang="da-DK" altLang="da-DK"/>
              <a:pPr/>
              <a:t>‹#›</a:t>
            </a:fld>
            <a:endParaRPr lang="da-DK" altLang="da-DK"/>
          </a:p>
        </p:txBody>
      </p:sp>
    </p:spTree>
    <p:extLst>
      <p:ext uri="{BB962C8B-B14F-4D97-AF65-F5344CB8AC3E}">
        <p14:creationId xmlns:p14="http://schemas.microsoft.com/office/powerpoint/2010/main" val="31512062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bg>
      <p:bgRef idx="1002">
        <a:schemeClr val="bg2"/>
      </p:bgRef>
    </p:bg>
    <p:spTree>
      <p:nvGrpSpPr>
        <p:cNvPr id="1" name=""/>
        <p:cNvGrpSpPr/>
        <p:nvPr/>
      </p:nvGrpSpPr>
      <p:grpSpPr>
        <a:xfrm>
          <a:off x="0" y="0"/>
          <a:ext cx="0" cy="0"/>
          <a:chOff x="0" y="0"/>
          <a:chExt cx="0" cy="0"/>
        </a:xfrm>
      </p:grpSpPr>
      <p:sp>
        <p:nvSpPr>
          <p:cNvPr id="9" name="Titel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da-DK" smtClean="0"/>
              <a:t>Klik for at redigere titeltypografi i masteren</a:t>
            </a:r>
            <a:endParaRPr lang="en-US"/>
          </a:p>
        </p:txBody>
      </p:sp>
      <p:sp>
        <p:nvSpPr>
          <p:cNvPr id="17" name="Undertitel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da-DK" smtClean="0"/>
              <a:t>Klik for at redigere undertiteltypografien i masteren</a:t>
            </a:r>
            <a:endParaRPr lang="en-US"/>
          </a:p>
        </p:txBody>
      </p:sp>
      <p:sp>
        <p:nvSpPr>
          <p:cNvPr id="4" name="Pladsholder til dato 29"/>
          <p:cNvSpPr>
            <a:spLocks noGrp="1"/>
          </p:cNvSpPr>
          <p:nvPr>
            <p:ph type="dt" sz="half" idx="10"/>
          </p:nvPr>
        </p:nvSpPr>
        <p:spPr/>
        <p:txBody>
          <a:bodyPr/>
          <a:lstStyle>
            <a:lvl1pPr>
              <a:defRPr>
                <a:solidFill>
                  <a:srgbClr val="D1EAEE"/>
                </a:solidFill>
              </a:defRPr>
            </a:lvl1pPr>
          </a:lstStyle>
          <a:p>
            <a:r>
              <a:rPr lang="da-DK" altLang="da-DK" smtClean="0"/>
              <a:t>07.11.2013</a:t>
            </a:r>
            <a:endParaRPr lang="da-DK" altLang="da-DK"/>
          </a:p>
        </p:txBody>
      </p:sp>
      <p:sp>
        <p:nvSpPr>
          <p:cNvPr id="5" name="Pladsholder til sidefod 18"/>
          <p:cNvSpPr>
            <a:spLocks noGrp="1"/>
          </p:cNvSpPr>
          <p:nvPr>
            <p:ph type="ftr" sz="quarter" idx="11"/>
          </p:nvPr>
        </p:nvSpPr>
        <p:spPr/>
        <p:txBody>
          <a:bodyPr/>
          <a:lstStyle>
            <a:lvl1pPr>
              <a:defRPr>
                <a:solidFill>
                  <a:srgbClr val="D1EAEE"/>
                </a:solidFill>
              </a:defRPr>
            </a:lvl1pPr>
          </a:lstStyle>
          <a:p>
            <a:r>
              <a:rPr lang="da-DK" altLang="da-DK"/>
              <a:t>Skoleleder Povl Erik Wolff, www.bakkeskolen.kolding.dk</a:t>
            </a:r>
          </a:p>
        </p:txBody>
      </p:sp>
      <p:sp>
        <p:nvSpPr>
          <p:cNvPr id="6" name="Pladsholder til diasnummer 26"/>
          <p:cNvSpPr>
            <a:spLocks noGrp="1"/>
          </p:cNvSpPr>
          <p:nvPr>
            <p:ph type="sldNum" sz="quarter" idx="12"/>
          </p:nvPr>
        </p:nvSpPr>
        <p:spPr/>
        <p:txBody>
          <a:bodyPr/>
          <a:lstStyle>
            <a:lvl1pPr>
              <a:defRPr>
                <a:solidFill>
                  <a:srgbClr val="D1EAEE"/>
                </a:solidFill>
              </a:defRPr>
            </a:lvl1pPr>
          </a:lstStyle>
          <a:p>
            <a:fld id="{5FB2BAA5-831E-4C00-963E-323204D8A312}" type="slidenum">
              <a:rPr lang="da-DK" altLang="da-DK"/>
              <a:pPr/>
              <a:t>‹#›</a:t>
            </a:fld>
            <a:endParaRPr lang="da-DK" altLang="da-DK"/>
          </a:p>
        </p:txBody>
      </p:sp>
    </p:spTree>
    <p:extLst>
      <p:ext uri="{BB962C8B-B14F-4D97-AF65-F5344CB8AC3E}">
        <p14:creationId xmlns:p14="http://schemas.microsoft.com/office/powerpoint/2010/main" val="61516177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en-US"/>
          </a:p>
        </p:txBody>
      </p:sp>
      <p:sp>
        <p:nvSpPr>
          <p:cNvPr id="3" name="Pladsholder til lodret titel 2"/>
          <p:cNvSpPr>
            <a:spLocks noGrp="1"/>
          </p:cNvSpPr>
          <p:nvPr>
            <p:ph type="body" orient="vert" idx="1"/>
          </p:nvPr>
        </p:nvSpPr>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a:p>
        </p:txBody>
      </p:sp>
      <p:sp>
        <p:nvSpPr>
          <p:cNvPr id="4" name="Pladsholder til dato 9"/>
          <p:cNvSpPr>
            <a:spLocks noGrp="1"/>
          </p:cNvSpPr>
          <p:nvPr>
            <p:ph type="dt" sz="half" idx="10"/>
          </p:nvPr>
        </p:nvSpPr>
        <p:spPr/>
        <p:txBody>
          <a:bodyPr/>
          <a:lstStyle>
            <a:lvl1pPr>
              <a:defRPr/>
            </a:lvl1pPr>
          </a:lstStyle>
          <a:p>
            <a:r>
              <a:rPr lang="da-DK" altLang="da-DK" smtClean="0"/>
              <a:t>07.11.2013</a:t>
            </a:r>
            <a:endParaRPr lang="da-DK" altLang="da-DK"/>
          </a:p>
        </p:txBody>
      </p:sp>
      <p:sp>
        <p:nvSpPr>
          <p:cNvPr id="5" name="Pladsholder til sidefod 21"/>
          <p:cNvSpPr>
            <a:spLocks noGrp="1"/>
          </p:cNvSpPr>
          <p:nvPr>
            <p:ph type="ftr" sz="quarter" idx="11"/>
          </p:nvPr>
        </p:nvSpPr>
        <p:spPr/>
        <p:txBody>
          <a:bodyPr/>
          <a:lstStyle>
            <a:lvl1pPr>
              <a:defRPr/>
            </a:lvl1pPr>
          </a:lstStyle>
          <a:p>
            <a:r>
              <a:rPr lang="da-DK" altLang="da-DK"/>
              <a:t>Skoleleder Povl Erik Wolff, www.bakkeskolen.kolding.dk</a:t>
            </a:r>
          </a:p>
        </p:txBody>
      </p:sp>
      <p:sp>
        <p:nvSpPr>
          <p:cNvPr id="6" name="Pladsholder til diasnummer 17"/>
          <p:cNvSpPr>
            <a:spLocks noGrp="1"/>
          </p:cNvSpPr>
          <p:nvPr>
            <p:ph type="sldNum" sz="quarter" idx="12"/>
          </p:nvPr>
        </p:nvSpPr>
        <p:spPr/>
        <p:txBody>
          <a:bodyPr/>
          <a:lstStyle>
            <a:lvl1pPr>
              <a:defRPr/>
            </a:lvl1pPr>
          </a:lstStyle>
          <a:p>
            <a:fld id="{F10E9207-E7A8-4C7A-8BD7-0F6B2E4EA480}" type="slidenum">
              <a:rPr lang="da-DK" altLang="da-DK"/>
              <a:pPr/>
              <a:t>‹#›</a:t>
            </a:fld>
            <a:endParaRPr lang="da-DK" altLang="da-DK"/>
          </a:p>
        </p:txBody>
      </p:sp>
    </p:spTree>
    <p:extLst>
      <p:ext uri="{BB962C8B-B14F-4D97-AF65-F5344CB8AC3E}">
        <p14:creationId xmlns:p14="http://schemas.microsoft.com/office/powerpoint/2010/main" val="222832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914401"/>
            <a:ext cx="2057400" cy="5211763"/>
          </a:xfrm>
        </p:spPr>
        <p:txBody>
          <a:bodyPr vert="eaVert"/>
          <a:lstStyle/>
          <a:p>
            <a:r>
              <a:rPr lang="da-DK" smtClean="0"/>
              <a:t>Klik for at redigere titeltypografi i masteren</a:t>
            </a:r>
            <a:endParaRPr lang="en-US"/>
          </a:p>
        </p:txBody>
      </p:sp>
      <p:sp>
        <p:nvSpPr>
          <p:cNvPr id="3" name="Pladsholder til lodret titel 2"/>
          <p:cNvSpPr>
            <a:spLocks noGrp="1"/>
          </p:cNvSpPr>
          <p:nvPr>
            <p:ph type="body" orient="vert" idx="1"/>
          </p:nvPr>
        </p:nvSpPr>
        <p:spPr>
          <a:xfrm>
            <a:off x="457200" y="914401"/>
            <a:ext cx="6019800" cy="5211763"/>
          </a:xfrm>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a:p>
        </p:txBody>
      </p:sp>
      <p:sp>
        <p:nvSpPr>
          <p:cNvPr id="4" name="Pladsholder til dato 9"/>
          <p:cNvSpPr>
            <a:spLocks noGrp="1"/>
          </p:cNvSpPr>
          <p:nvPr>
            <p:ph type="dt" sz="half" idx="10"/>
          </p:nvPr>
        </p:nvSpPr>
        <p:spPr/>
        <p:txBody>
          <a:bodyPr/>
          <a:lstStyle>
            <a:lvl1pPr>
              <a:defRPr/>
            </a:lvl1pPr>
          </a:lstStyle>
          <a:p>
            <a:r>
              <a:rPr lang="da-DK" altLang="da-DK" smtClean="0"/>
              <a:t>07.11.2013</a:t>
            </a:r>
            <a:endParaRPr lang="da-DK" altLang="da-DK"/>
          </a:p>
        </p:txBody>
      </p:sp>
      <p:sp>
        <p:nvSpPr>
          <p:cNvPr id="5" name="Pladsholder til sidefod 21"/>
          <p:cNvSpPr>
            <a:spLocks noGrp="1"/>
          </p:cNvSpPr>
          <p:nvPr>
            <p:ph type="ftr" sz="quarter" idx="11"/>
          </p:nvPr>
        </p:nvSpPr>
        <p:spPr/>
        <p:txBody>
          <a:bodyPr/>
          <a:lstStyle>
            <a:lvl1pPr>
              <a:defRPr/>
            </a:lvl1pPr>
          </a:lstStyle>
          <a:p>
            <a:r>
              <a:rPr lang="da-DK" altLang="da-DK"/>
              <a:t>Skoleleder Povl Erik Wolff, www.bakkeskolen.kolding.dk</a:t>
            </a:r>
          </a:p>
        </p:txBody>
      </p:sp>
      <p:sp>
        <p:nvSpPr>
          <p:cNvPr id="6" name="Pladsholder til diasnummer 17"/>
          <p:cNvSpPr>
            <a:spLocks noGrp="1"/>
          </p:cNvSpPr>
          <p:nvPr>
            <p:ph type="sldNum" sz="quarter" idx="12"/>
          </p:nvPr>
        </p:nvSpPr>
        <p:spPr/>
        <p:txBody>
          <a:bodyPr/>
          <a:lstStyle>
            <a:lvl1pPr>
              <a:defRPr/>
            </a:lvl1pPr>
          </a:lstStyle>
          <a:p>
            <a:fld id="{4EABF553-EE52-4493-B55E-022BACC8A29F}" type="slidenum">
              <a:rPr lang="da-DK" altLang="da-DK"/>
              <a:pPr/>
              <a:t>‹#›</a:t>
            </a:fld>
            <a:endParaRPr lang="da-DK" altLang="da-DK"/>
          </a:p>
        </p:txBody>
      </p:sp>
    </p:spTree>
    <p:extLst>
      <p:ext uri="{BB962C8B-B14F-4D97-AF65-F5344CB8AC3E}">
        <p14:creationId xmlns:p14="http://schemas.microsoft.com/office/powerpoint/2010/main" val="1567526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el, tekst og 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457200" y="228600"/>
            <a:ext cx="8229600" cy="1143000"/>
          </a:xfrm>
        </p:spPr>
        <p:txBody>
          <a:bodyPr/>
          <a:lstStyle/>
          <a:p>
            <a:r>
              <a:rPr lang="da-DK" smtClean="0"/>
              <a:t>Klik for at redigere titeltypografi i masteren</a:t>
            </a:r>
            <a:endParaRPr lang="da-DK"/>
          </a:p>
        </p:txBody>
      </p:sp>
      <p:sp>
        <p:nvSpPr>
          <p:cNvPr id="3" name="Pladsholder til tekst 2"/>
          <p:cNvSpPr>
            <a:spLocks noGrp="1"/>
          </p:cNvSpPr>
          <p:nvPr>
            <p:ph type="body" sz="half" idx="1"/>
          </p:nvPr>
        </p:nvSpPr>
        <p:spPr>
          <a:xfrm>
            <a:off x="457200" y="1600200"/>
            <a:ext cx="4038600" cy="4495800"/>
          </a:xfrm>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quarter" idx="2"/>
          </p:nvPr>
        </p:nvSpPr>
        <p:spPr>
          <a:xfrm>
            <a:off x="4648200" y="1600200"/>
            <a:ext cx="4038600" cy="2171700"/>
          </a:xfrm>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indhold 4"/>
          <p:cNvSpPr>
            <a:spLocks noGrp="1"/>
          </p:cNvSpPr>
          <p:nvPr>
            <p:ph sz="quarter" idx="3"/>
          </p:nvPr>
        </p:nvSpPr>
        <p:spPr>
          <a:xfrm>
            <a:off x="4648200" y="3924300"/>
            <a:ext cx="4038600" cy="2171700"/>
          </a:xfrm>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dato 5"/>
          <p:cNvSpPr>
            <a:spLocks noGrp="1"/>
          </p:cNvSpPr>
          <p:nvPr>
            <p:ph type="dt" sz="half" idx="10"/>
          </p:nvPr>
        </p:nvSpPr>
        <p:spPr>
          <a:xfrm>
            <a:off x="457200" y="6248400"/>
            <a:ext cx="2133600" cy="457200"/>
          </a:xfrm>
        </p:spPr>
        <p:txBody>
          <a:bodyPr/>
          <a:lstStyle>
            <a:lvl1pPr>
              <a:defRPr/>
            </a:lvl1pPr>
          </a:lstStyle>
          <a:p>
            <a:r>
              <a:rPr lang="da-DK" altLang="da-DK" smtClean="0"/>
              <a:t>07.11.2013</a:t>
            </a:r>
            <a:endParaRPr lang="da-DK" altLang="da-DK"/>
          </a:p>
        </p:txBody>
      </p:sp>
      <p:sp>
        <p:nvSpPr>
          <p:cNvPr id="7" name="Pladsholder til sidefod 6"/>
          <p:cNvSpPr>
            <a:spLocks noGrp="1"/>
          </p:cNvSpPr>
          <p:nvPr>
            <p:ph type="ftr" sz="quarter" idx="11"/>
          </p:nvPr>
        </p:nvSpPr>
        <p:spPr>
          <a:xfrm>
            <a:off x="3124200" y="6248400"/>
            <a:ext cx="2895600" cy="457200"/>
          </a:xfrm>
        </p:spPr>
        <p:txBody>
          <a:bodyPr/>
          <a:lstStyle>
            <a:lvl1pPr>
              <a:defRPr/>
            </a:lvl1pPr>
          </a:lstStyle>
          <a:p>
            <a:r>
              <a:rPr lang="da-DK" altLang="da-DK"/>
              <a:t>Skoleleder Povl Erik Wolff, www.bakkeskolen.kolding.dk</a:t>
            </a:r>
          </a:p>
        </p:txBody>
      </p:sp>
      <p:sp>
        <p:nvSpPr>
          <p:cNvPr id="8" name="Pladsholder til diasnummer 7"/>
          <p:cNvSpPr>
            <a:spLocks noGrp="1"/>
          </p:cNvSpPr>
          <p:nvPr>
            <p:ph type="sldNum" sz="quarter" idx="12"/>
          </p:nvPr>
        </p:nvSpPr>
        <p:spPr>
          <a:xfrm>
            <a:off x="6553200" y="6248400"/>
            <a:ext cx="2133600" cy="457200"/>
          </a:xfrm>
        </p:spPr>
        <p:txBody>
          <a:bodyPr/>
          <a:lstStyle>
            <a:lvl1pPr>
              <a:defRPr/>
            </a:lvl1pPr>
          </a:lstStyle>
          <a:p>
            <a:fld id="{EDA9B27D-D42D-4A4E-8037-ED9C47FBA3ED}" type="slidenum">
              <a:rPr lang="da-DK" altLang="da-DK"/>
              <a:pPr/>
              <a:t>‹#›</a:t>
            </a:fld>
            <a:endParaRPr lang="da-DK" altLang="da-DK"/>
          </a:p>
        </p:txBody>
      </p:sp>
    </p:spTree>
    <p:extLst>
      <p:ext uri="{BB962C8B-B14F-4D97-AF65-F5344CB8AC3E}">
        <p14:creationId xmlns:p14="http://schemas.microsoft.com/office/powerpoint/2010/main" val="3437064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el, tekst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457200" y="228600"/>
            <a:ext cx="8229600" cy="1143000"/>
          </a:xfrm>
        </p:spPr>
        <p:txBody>
          <a:bodyPr/>
          <a:lstStyle/>
          <a:p>
            <a:r>
              <a:rPr lang="da-DK" smtClean="0"/>
              <a:t>Klik for at redigere titeltypografi i masteren</a:t>
            </a:r>
            <a:endParaRPr lang="da-DK"/>
          </a:p>
        </p:txBody>
      </p:sp>
      <p:sp>
        <p:nvSpPr>
          <p:cNvPr id="3" name="Pladsholder til tekst 2"/>
          <p:cNvSpPr>
            <a:spLocks noGrp="1"/>
          </p:cNvSpPr>
          <p:nvPr>
            <p:ph type="body" sz="half" idx="1"/>
          </p:nvPr>
        </p:nvSpPr>
        <p:spPr>
          <a:xfrm>
            <a:off x="457200" y="1600200"/>
            <a:ext cx="4038600" cy="4495800"/>
          </a:xfrm>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495800"/>
          </a:xfrm>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a:xfrm>
            <a:off x="457200" y="6248400"/>
            <a:ext cx="2133600" cy="457200"/>
          </a:xfrm>
        </p:spPr>
        <p:txBody>
          <a:bodyPr/>
          <a:lstStyle>
            <a:lvl1pPr>
              <a:defRPr/>
            </a:lvl1pPr>
          </a:lstStyle>
          <a:p>
            <a:r>
              <a:rPr lang="da-DK" altLang="da-DK" smtClean="0"/>
              <a:t>07.11.2013</a:t>
            </a:r>
            <a:endParaRPr lang="da-DK" altLang="da-DK"/>
          </a:p>
        </p:txBody>
      </p:sp>
      <p:sp>
        <p:nvSpPr>
          <p:cNvPr id="6" name="Pladsholder til sidefod 5"/>
          <p:cNvSpPr>
            <a:spLocks noGrp="1"/>
          </p:cNvSpPr>
          <p:nvPr>
            <p:ph type="ftr" sz="quarter" idx="11"/>
          </p:nvPr>
        </p:nvSpPr>
        <p:spPr>
          <a:xfrm>
            <a:off x="3124200" y="6248400"/>
            <a:ext cx="2895600" cy="457200"/>
          </a:xfrm>
        </p:spPr>
        <p:txBody>
          <a:bodyPr/>
          <a:lstStyle>
            <a:lvl1pPr>
              <a:defRPr/>
            </a:lvl1pPr>
          </a:lstStyle>
          <a:p>
            <a:r>
              <a:rPr lang="da-DK" altLang="da-DK"/>
              <a:t>Skoleleder Povl Erik Wolff, www.bakkeskolen.kolding.dk</a:t>
            </a:r>
          </a:p>
        </p:txBody>
      </p:sp>
      <p:sp>
        <p:nvSpPr>
          <p:cNvPr id="7" name="Pladsholder til diasnummer 6"/>
          <p:cNvSpPr>
            <a:spLocks noGrp="1"/>
          </p:cNvSpPr>
          <p:nvPr>
            <p:ph type="sldNum" sz="quarter" idx="12"/>
          </p:nvPr>
        </p:nvSpPr>
        <p:spPr>
          <a:xfrm>
            <a:off x="6553200" y="6248400"/>
            <a:ext cx="2133600" cy="457200"/>
          </a:xfrm>
        </p:spPr>
        <p:txBody>
          <a:bodyPr/>
          <a:lstStyle>
            <a:lvl1pPr>
              <a:defRPr/>
            </a:lvl1pPr>
          </a:lstStyle>
          <a:p>
            <a:fld id="{B0C31E5F-FE6D-471B-92C7-0999B601E213}" type="slidenum">
              <a:rPr lang="da-DK" altLang="da-DK"/>
              <a:pPr/>
              <a:t>‹#›</a:t>
            </a:fld>
            <a:endParaRPr lang="da-DK" altLang="da-DK"/>
          </a:p>
        </p:txBody>
      </p:sp>
    </p:spTree>
    <p:extLst>
      <p:ext uri="{BB962C8B-B14F-4D97-AF65-F5344CB8AC3E}">
        <p14:creationId xmlns:p14="http://schemas.microsoft.com/office/powerpoint/2010/main" val="2381127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Titel, indholdsobjekt og 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28600"/>
            <a:ext cx="8229600" cy="1143000"/>
          </a:xfrm>
        </p:spPr>
        <p:txBody>
          <a:bodyPr/>
          <a:lstStyle/>
          <a:p>
            <a:r>
              <a:rPr lang="da-DK" smtClean="0"/>
              <a:t>Klik for at redigere titeltypografi i masteren</a:t>
            </a:r>
            <a:endParaRPr lang="da-DK"/>
          </a:p>
        </p:txBody>
      </p:sp>
      <p:sp>
        <p:nvSpPr>
          <p:cNvPr id="3" name="Pladsholder til indhold 2"/>
          <p:cNvSpPr>
            <a:spLocks noGrp="1"/>
          </p:cNvSpPr>
          <p:nvPr>
            <p:ph sz="half" idx="1"/>
          </p:nvPr>
        </p:nvSpPr>
        <p:spPr>
          <a:xfrm>
            <a:off x="457200" y="1600200"/>
            <a:ext cx="4038600" cy="4495800"/>
          </a:xfrm>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648200" y="1600200"/>
            <a:ext cx="4038600" cy="4495800"/>
          </a:xfrm>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a:xfrm>
            <a:off x="457200" y="6248400"/>
            <a:ext cx="2133600" cy="457200"/>
          </a:xfrm>
        </p:spPr>
        <p:txBody>
          <a:bodyPr/>
          <a:lstStyle>
            <a:lvl1pPr>
              <a:defRPr/>
            </a:lvl1pPr>
          </a:lstStyle>
          <a:p>
            <a:r>
              <a:rPr lang="da-DK" altLang="da-DK" smtClean="0"/>
              <a:t>07.11.2013</a:t>
            </a:r>
            <a:endParaRPr lang="da-DK" altLang="da-DK"/>
          </a:p>
        </p:txBody>
      </p:sp>
      <p:sp>
        <p:nvSpPr>
          <p:cNvPr id="6" name="Pladsholder til sidefod 5"/>
          <p:cNvSpPr>
            <a:spLocks noGrp="1"/>
          </p:cNvSpPr>
          <p:nvPr>
            <p:ph type="ftr" sz="quarter" idx="11"/>
          </p:nvPr>
        </p:nvSpPr>
        <p:spPr>
          <a:xfrm>
            <a:off x="3124200" y="6248400"/>
            <a:ext cx="2895600" cy="457200"/>
          </a:xfrm>
        </p:spPr>
        <p:txBody>
          <a:bodyPr/>
          <a:lstStyle>
            <a:lvl1pPr>
              <a:defRPr/>
            </a:lvl1pPr>
          </a:lstStyle>
          <a:p>
            <a:r>
              <a:rPr lang="da-DK" altLang="da-DK"/>
              <a:t>Skoleleder Povl Erik Wolff, www.bakkeskolen.kolding.dk</a:t>
            </a:r>
          </a:p>
        </p:txBody>
      </p:sp>
      <p:sp>
        <p:nvSpPr>
          <p:cNvPr id="7" name="Pladsholder til diasnummer 6"/>
          <p:cNvSpPr>
            <a:spLocks noGrp="1"/>
          </p:cNvSpPr>
          <p:nvPr>
            <p:ph type="sldNum" sz="quarter" idx="12"/>
          </p:nvPr>
        </p:nvSpPr>
        <p:spPr>
          <a:xfrm>
            <a:off x="6553200" y="6248400"/>
            <a:ext cx="2133600" cy="457200"/>
          </a:xfrm>
        </p:spPr>
        <p:txBody>
          <a:bodyPr/>
          <a:lstStyle>
            <a:lvl1pPr>
              <a:defRPr/>
            </a:lvl1pPr>
          </a:lstStyle>
          <a:p>
            <a:fld id="{C8F82EEB-ABD6-434C-AA43-4EF9EDBD8A15}" type="slidenum">
              <a:rPr lang="da-DK" altLang="da-DK"/>
              <a:pPr/>
              <a:t>‹#›</a:t>
            </a:fld>
            <a:endParaRPr lang="da-DK" altLang="da-DK"/>
          </a:p>
        </p:txBody>
      </p:sp>
    </p:spTree>
    <p:extLst>
      <p:ext uri="{BB962C8B-B14F-4D97-AF65-F5344CB8AC3E}">
        <p14:creationId xmlns:p14="http://schemas.microsoft.com/office/powerpoint/2010/main" val="3452502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en-US"/>
          </a:p>
        </p:txBody>
      </p:sp>
      <p:sp>
        <p:nvSpPr>
          <p:cNvPr id="3" name="Pladsholder til indhold 2"/>
          <p:cNvSpPr>
            <a:spLocks noGrp="1"/>
          </p:cNvSpPr>
          <p:nvPr>
            <p:ph idx="1"/>
          </p:nvPr>
        </p:nvSpPr>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a:p>
        </p:txBody>
      </p:sp>
      <p:sp>
        <p:nvSpPr>
          <p:cNvPr id="4" name="Pladsholder til dato 9"/>
          <p:cNvSpPr>
            <a:spLocks noGrp="1"/>
          </p:cNvSpPr>
          <p:nvPr>
            <p:ph type="dt" sz="half" idx="10"/>
          </p:nvPr>
        </p:nvSpPr>
        <p:spPr/>
        <p:txBody>
          <a:bodyPr/>
          <a:lstStyle>
            <a:lvl1pPr>
              <a:defRPr/>
            </a:lvl1pPr>
          </a:lstStyle>
          <a:p>
            <a:r>
              <a:rPr lang="da-DK" altLang="da-DK" smtClean="0"/>
              <a:t>07.11.2013</a:t>
            </a:r>
            <a:endParaRPr lang="da-DK" altLang="da-DK"/>
          </a:p>
        </p:txBody>
      </p:sp>
      <p:sp>
        <p:nvSpPr>
          <p:cNvPr id="5" name="Pladsholder til sidefod 21"/>
          <p:cNvSpPr>
            <a:spLocks noGrp="1"/>
          </p:cNvSpPr>
          <p:nvPr>
            <p:ph type="ftr" sz="quarter" idx="11"/>
          </p:nvPr>
        </p:nvSpPr>
        <p:spPr/>
        <p:txBody>
          <a:bodyPr/>
          <a:lstStyle>
            <a:lvl1pPr>
              <a:defRPr/>
            </a:lvl1pPr>
          </a:lstStyle>
          <a:p>
            <a:r>
              <a:rPr lang="da-DK" altLang="da-DK"/>
              <a:t>Skoleleder Povl Erik Wolff, www.bakkeskolen.kolding.dk</a:t>
            </a:r>
          </a:p>
        </p:txBody>
      </p:sp>
      <p:sp>
        <p:nvSpPr>
          <p:cNvPr id="6" name="Pladsholder til diasnummer 17"/>
          <p:cNvSpPr>
            <a:spLocks noGrp="1"/>
          </p:cNvSpPr>
          <p:nvPr>
            <p:ph type="sldNum" sz="quarter" idx="12"/>
          </p:nvPr>
        </p:nvSpPr>
        <p:spPr/>
        <p:txBody>
          <a:bodyPr/>
          <a:lstStyle>
            <a:lvl1pPr>
              <a:defRPr/>
            </a:lvl1pPr>
          </a:lstStyle>
          <a:p>
            <a:fld id="{080580DD-A0C8-463C-928F-8DA2D4594999}" type="slidenum">
              <a:rPr lang="da-DK" altLang="da-DK"/>
              <a:pPr/>
              <a:t>‹#›</a:t>
            </a:fld>
            <a:endParaRPr lang="da-DK" altLang="da-DK"/>
          </a:p>
        </p:txBody>
      </p:sp>
    </p:spTree>
    <p:extLst>
      <p:ext uri="{BB962C8B-B14F-4D97-AF65-F5344CB8AC3E}">
        <p14:creationId xmlns:p14="http://schemas.microsoft.com/office/powerpoint/2010/main" val="4195451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bg>
      <p:bgRef idx="1002">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da-DK" smtClean="0"/>
              <a:t>Klik for at redigere titeltypografi i masteren</a:t>
            </a:r>
            <a:endParaRPr lang="en-US"/>
          </a:p>
        </p:txBody>
      </p:sp>
      <p:sp>
        <p:nvSpPr>
          <p:cNvPr id="3" name="Pladsholder til tekst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da-DK" smtClean="0"/>
              <a:t>Klik for at redigere typografi i masteren</a:t>
            </a:r>
          </a:p>
        </p:txBody>
      </p:sp>
      <p:sp>
        <p:nvSpPr>
          <p:cNvPr id="4" name="Pladsholder til dato 3"/>
          <p:cNvSpPr>
            <a:spLocks noGrp="1"/>
          </p:cNvSpPr>
          <p:nvPr>
            <p:ph type="dt" sz="half" idx="10"/>
          </p:nvPr>
        </p:nvSpPr>
        <p:spPr/>
        <p:txBody>
          <a:bodyPr/>
          <a:lstStyle>
            <a:lvl1pPr>
              <a:defRPr>
                <a:solidFill>
                  <a:srgbClr val="D1EAEE"/>
                </a:solidFill>
              </a:defRPr>
            </a:lvl1pPr>
          </a:lstStyle>
          <a:p>
            <a:r>
              <a:rPr lang="da-DK" altLang="da-DK" smtClean="0"/>
              <a:t>07.11.2013</a:t>
            </a:r>
            <a:endParaRPr lang="da-DK" altLang="da-DK"/>
          </a:p>
        </p:txBody>
      </p:sp>
      <p:sp>
        <p:nvSpPr>
          <p:cNvPr id="5" name="Pladsholder til sidefod 4"/>
          <p:cNvSpPr>
            <a:spLocks noGrp="1"/>
          </p:cNvSpPr>
          <p:nvPr>
            <p:ph type="ftr" sz="quarter" idx="11"/>
          </p:nvPr>
        </p:nvSpPr>
        <p:spPr/>
        <p:txBody>
          <a:bodyPr/>
          <a:lstStyle>
            <a:lvl1pPr>
              <a:defRPr>
                <a:solidFill>
                  <a:srgbClr val="D1EAEE"/>
                </a:solidFill>
              </a:defRPr>
            </a:lvl1pPr>
          </a:lstStyle>
          <a:p>
            <a:r>
              <a:rPr lang="da-DK" altLang="da-DK"/>
              <a:t>Skoleleder Povl Erik Wolff, www.bakkeskolen.kolding.dk</a:t>
            </a:r>
          </a:p>
        </p:txBody>
      </p:sp>
      <p:sp>
        <p:nvSpPr>
          <p:cNvPr id="6" name="Pladsholder til diasnummer 5"/>
          <p:cNvSpPr>
            <a:spLocks noGrp="1"/>
          </p:cNvSpPr>
          <p:nvPr>
            <p:ph type="sldNum" sz="quarter" idx="12"/>
          </p:nvPr>
        </p:nvSpPr>
        <p:spPr/>
        <p:txBody>
          <a:bodyPr/>
          <a:lstStyle>
            <a:lvl1pPr>
              <a:defRPr>
                <a:solidFill>
                  <a:srgbClr val="D1EAEE"/>
                </a:solidFill>
              </a:defRPr>
            </a:lvl1pPr>
          </a:lstStyle>
          <a:p>
            <a:fld id="{34C38EA8-4520-441F-B131-8C58F79ED28B}" type="slidenum">
              <a:rPr lang="da-DK" altLang="da-DK"/>
              <a:pPr/>
              <a:t>‹#›</a:t>
            </a:fld>
            <a:endParaRPr lang="da-DK" altLang="da-DK"/>
          </a:p>
        </p:txBody>
      </p:sp>
    </p:spTree>
    <p:extLst>
      <p:ext uri="{BB962C8B-B14F-4D97-AF65-F5344CB8AC3E}">
        <p14:creationId xmlns:p14="http://schemas.microsoft.com/office/powerpoint/2010/main" val="69102398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457200" y="704088"/>
            <a:ext cx="8229600" cy="1143000"/>
          </a:xfrm>
        </p:spPr>
        <p:txBody>
          <a:bodyPr/>
          <a:lstStyle/>
          <a:p>
            <a:r>
              <a:rPr lang="da-DK" smtClean="0"/>
              <a:t>Klik for at redigere titeltypografi i masteren</a:t>
            </a:r>
            <a:endParaRPr lang="en-US"/>
          </a:p>
        </p:txBody>
      </p:sp>
      <p:sp>
        <p:nvSpPr>
          <p:cNvPr id="3" name="Pladsholder til indhold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a:p>
        </p:txBody>
      </p:sp>
      <p:sp>
        <p:nvSpPr>
          <p:cNvPr id="4" name="Pladsholder til indhold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a:p>
        </p:txBody>
      </p:sp>
      <p:sp>
        <p:nvSpPr>
          <p:cNvPr id="5" name="Pladsholder til dato 9"/>
          <p:cNvSpPr>
            <a:spLocks noGrp="1"/>
          </p:cNvSpPr>
          <p:nvPr>
            <p:ph type="dt" sz="half" idx="10"/>
          </p:nvPr>
        </p:nvSpPr>
        <p:spPr/>
        <p:txBody>
          <a:bodyPr/>
          <a:lstStyle>
            <a:lvl1pPr>
              <a:defRPr/>
            </a:lvl1pPr>
          </a:lstStyle>
          <a:p>
            <a:r>
              <a:rPr lang="da-DK" altLang="da-DK" smtClean="0"/>
              <a:t>07.11.2013</a:t>
            </a:r>
            <a:endParaRPr lang="da-DK" altLang="da-DK"/>
          </a:p>
        </p:txBody>
      </p:sp>
      <p:sp>
        <p:nvSpPr>
          <p:cNvPr id="6" name="Pladsholder til sidefod 21"/>
          <p:cNvSpPr>
            <a:spLocks noGrp="1"/>
          </p:cNvSpPr>
          <p:nvPr>
            <p:ph type="ftr" sz="quarter" idx="11"/>
          </p:nvPr>
        </p:nvSpPr>
        <p:spPr/>
        <p:txBody>
          <a:bodyPr/>
          <a:lstStyle>
            <a:lvl1pPr>
              <a:defRPr/>
            </a:lvl1pPr>
          </a:lstStyle>
          <a:p>
            <a:r>
              <a:rPr lang="da-DK" altLang="da-DK"/>
              <a:t>Skoleleder Povl Erik Wolff, www.bakkeskolen.kolding.dk</a:t>
            </a:r>
          </a:p>
        </p:txBody>
      </p:sp>
      <p:sp>
        <p:nvSpPr>
          <p:cNvPr id="7" name="Pladsholder til diasnummer 17"/>
          <p:cNvSpPr>
            <a:spLocks noGrp="1"/>
          </p:cNvSpPr>
          <p:nvPr>
            <p:ph type="sldNum" sz="quarter" idx="12"/>
          </p:nvPr>
        </p:nvSpPr>
        <p:spPr/>
        <p:txBody>
          <a:bodyPr/>
          <a:lstStyle>
            <a:lvl1pPr>
              <a:defRPr/>
            </a:lvl1pPr>
          </a:lstStyle>
          <a:p>
            <a:fld id="{ECA67D5E-0BEF-496E-9E41-BBA70A1E2D27}" type="slidenum">
              <a:rPr lang="da-DK" altLang="da-DK"/>
              <a:pPr/>
              <a:t>‹#›</a:t>
            </a:fld>
            <a:endParaRPr lang="da-DK" altLang="da-DK"/>
          </a:p>
        </p:txBody>
      </p:sp>
    </p:spTree>
    <p:extLst>
      <p:ext uri="{BB962C8B-B14F-4D97-AF65-F5344CB8AC3E}">
        <p14:creationId xmlns:p14="http://schemas.microsoft.com/office/powerpoint/2010/main" val="1000711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704088"/>
            <a:ext cx="8229600" cy="1143000"/>
          </a:xfrm>
        </p:spPr>
        <p:txBody>
          <a:bodyPr/>
          <a:lstStyle>
            <a:lvl1pPr>
              <a:defRPr/>
            </a:lvl1pPr>
          </a:lstStyle>
          <a:p>
            <a:r>
              <a:rPr lang="da-DK" smtClean="0"/>
              <a:t>Klik for at redigere titeltypografi i masteren</a:t>
            </a:r>
            <a:endParaRPr lang="en-US"/>
          </a:p>
        </p:txBody>
      </p:sp>
      <p:sp>
        <p:nvSpPr>
          <p:cNvPr id="3" name="Pladsholder til tekst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da-DK" smtClean="0"/>
              <a:t>Klik for at redigere typografi i masteren</a:t>
            </a:r>
          </a:p>
        </p:txBody>
      </p:sp>
      <p:sp>
        <p:nvSpPr>
          <p:cNvPr id="4" name="Pladsholder til tekst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da-DK" smtClean="0"/>
              <a:t>Klik for at redigere typografi i masteren</a:t>
            </a:r>
          </a:p>
        </p:txBody>
      </p:sp>
      <p:sp>
        <p:nvSpPr>
          <p:cNvPr id="5" name="Pladsholder til indhold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a:p>
        </p:txBody>
      </p:sp>
      <p:sp>
        <p:nvSpPr>
          <p:cNvPr id="6" name="Pladsholder til indhold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a:p>
        </p:txBody>
      </p:sp>
      <p:sp>
        <p:nvSpPr>
          <p:cNvPr id="7" name="Pladsholder til dato 9"/>
          <p:cNvSpPr>
            <a:spLocks noGrp="1"/>
          </p:cNvSpPr>
          <p:nvPr>
            <p:ph type="dt" sz="half" idx="10"/>
          </p:nvPr>
        </p:nvSpPr>
        <p:spPr/>
        <p:txBody>
          <a:bodyPr/>
          <a:lstStyle>
            <a:lvl1pPr>
              <a:defRPr/>
            </a:lvl1pPr>
          </a:lstStyle>
          <a:p>
            <a:r>
              <a:rPr lang="da-DK" altLang="da-DK" smtClean="0"/>
              <a:t>07.11.2013</a:t>
            </a:r>
            <a:endParaRPr lang="da-DK" altLang="da-DK"/>
          </a:p>
        </p:txBody>
      </p:sp>
      <p:sp>
        <p:nvSpPr>
          <p:cNvPr id="8" name="Pladsholder til sidefod 21"/>
          <p:cNvSpPr>
            <a:spLocks noGrp="1"/>
          </p:cNvSpPr>
          <p:nvPr>
            <p:ph type="ftr" sz="quarter" idx="11"/>
          </p:nvPr>
        </p:nvSpPr>
        <p:spPr/>
        <p:txBody>
          <a:bodyPr/>
          <a:lstStyle>
            <a:lvl1pPr>
              <a:defRPr/>
            </a:lvl1pPr>
          </a:lstStyle>
          <a:p>
            <a:r>
              <a:rPr lang="da-DK" altLang="da-DK"/>
              <a:t>Skoleleder Povl Erik Wolff, www.bakkeskolen.kolding.dk</a:t>
            </a:r>
          </a:p>
        </p:txBody>
      </p:sp>
      <p:sp>
        <p:nvSpPr>
          <p:cNvPr id="9" name="Pladsholder til diasnummer 17"/>
          <p:cNvSpPr>
            <a:spLocks noGrp="1"/>
          </p:cNvSpPr>
          <p:nvPr>
            <p:ph type="sldNum" sz="quarter" idx="12"/>
          </p:nvPr>
        </p:nvSpPr>
        <p:spPr/>
        <p:txBody>
          <a:bodyPr/>
          <a:lstStyle>
            <a:lvl1pPr>
              <a:defRPr/>
            </a:lvl1pPr>
          </a:lstStyle>
          <a:p>
            <a:fld id="{102A4716-930F-489F-A3A3-78B653CE2DB7}" type="slidenum">
              <a:rPr lang="da-DK" altLang="da-DK"/>
              <a:pPr/>
              <a:t>‹#›</a:t>
            </a:fld>
            <a:endParaRPr lang="da-DK" altLang="da-DK"/>
          </a:p>
        </p:txBody>
      </p:sp>
    </p:spTree>
    <p:extLst>
      <p:ext uri="{BB962C8B-B14F-4D97-AF65-F5344CB8AC3E}">
        <p14:creationId xmlns:p14="http://schemas.microsoft.com/office/powerpoint/2010/main" val="319009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da-DK" smtClean="0"/>
              <a:t>Klik for at redigere titeltypografi i masteren</a:t>
            </a:r>
            <a:endParaRPr lang="en-US"/>
          </a:p>
        </p:txBody>
      </p:sp>
      <p:sp>
        <p:nvSpPr>
          <p:cNvPr id="3" name="Pladsholder til dato 9"/>
          <p:cNvSpPr>
            <a:spLocks noGrp="1"/>
          </p:cNvSpPr>
          <p:nvPr>
            <p:ph type="dt" sz="half" idx="10"/>
          </p:nvPr>
        </p:nvSpPr>
        <p:spPr/>
        <p:txBody>
          <a:bodyPr/>
          <a:lstStyle>
            <a:lvl1pPr>
              <a:defRPr/>
            </a:lvl1pPr>
          </a:lstStyle>
          <a:p>
            <a:r>
              <a:rPr lang="da-DK" altLang="da-DK" smtClean="0"/>
              <a:t>07.11.2013</a:t>
            </a:r>
            <a:endParaRPr lang="da-DK" altLang="da-DK"/>
          </a:p>
        </p:txBody>
      </p:sp>
      <p:sp>
        <p:nvSpPr>
          <p:cNvPr id="4" name="Pladsholder til sidefod 21"/>
          <p:cNvSpPr>
            <a:spLocks noGrp="1"/>
          </p:cNvSpPr>
          <p:nvPr>
            <p:ph type="ftr" sz="quarter" idx="11"/>
          </p:nvPr>
        </p:nvSpPr>
        <p:spPr/>
        <p:txBody>
          <a:bodyPr/>
          <a:lstStyle>
            <a:lvl1pPr>
              <a:defRPr/>
            </a:lvl1pPr>
          </a:lstStyle>
          <a:p>
            <a:r>
              <a:rPr lang="da-DK" altLang="da-DK"/>
              <a:t>Skoleleder Povl Erik Wolff, www.bakkeskolen.kolding.dk</a:t>
            </a:r>
          </a:p>
        </p:txBody>
      </p:sp>
      <p:sp>
        <p:nvSpPr>
          <p:cNvPr id="5" name="Pladsholder til diasnummer 17"/>
          <p:cNvSpPr>
            <a:spLocks noGrp="1"/>
          </p:cNvSpPr>
          <p:nvPr>
            <p:ph type="sldNum" sz="quarter" idx="12"/>
          </p:nvPr>
        </p:nvSpPr>
        <p:spPr/>
        <p:txBody>
          <a:bodyPr/>
          <a:lstStyle>
            <a:lvl1pPr>
              <a:defRPr/>
            </a:lvl1pPr>
          </a:lstStyle>
          <a:p>
            <a:fld id="{B56C2E5D-1CE4-408E-8FD9-24E27D8A62CB}" type="slidenum">
              <a:rPr lang="da-DK" altLang="da-DK"/>
              <a:pPr/>
              <a:t>‹#›</a:t>
            </a:fld>
            <a:endParaRPr lang="da-DK" altLang="da-DK"/>
          </a:p>
        </p:txBody>
      </p:sp>
    </p:spTree>
    <p:extLst>
      <p:ext uri="{BB962C8B-B14F-4D97-AF65-F5344CB8AC3E}">
        <p14:creationId xmlns:p14="http://schemas.microsoft.com/office/powerpoint/2010/main" val="2759759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9"/>
          <p:cNvSpPr>
            <a:spLocks noGrp="1"/>
          </p:cNvSpPr>
          <p:nvPr>
            <p:ph type="dt" sz="half" idx="10"/>
          </p:nvPr>
        </p:nvSpPr>
        <p:spPr/>
        <p:txBody>
          <a:bodyPr/>
          <a:lstStyle>
            <a:lvl1pPr>
              <a:defRPr/>
            </a:lvl1pPr>
          </a:lstStyle>
          <a:p>
            <a:r>
              <a:rPr lang="da-DK" altLang="da-DK" smtClean="0"/>
              <a:t>07.11.2013</a:t>
            </a:r>
            <a:endParaRPr lang="da-DK" altLang="da-DK"/>
          </a:p>
        </p:txBody>
      </p:sp>
      <p:sp>
        <p:nvSpPr>
          <p:cNvPr id="3" name="Pladsholder til sidefod 21"/>
          <p:cNvSpPr>
            <a:spLocks noGrp="1"/>
          </p:cNvSpPr>
          <p:nvPr>
            <p:ph type="ftr" sz="quarter" idx="11"/>
          </p:nvPr>
        </p:nvSpPr>
        <p:spPr/>
        <p:txBody>
          <a:bodyPr/>
          <a:lstStyle>
            <a:lvl1pPr>
              <a:defRPr/>
            </a:lvl1pPr>
          </a:lstStyle>
          <a:p>
            <a:r>
              <a:rPr lang="da-DK" altLang="da-DK"/>
              <a:t>Skoleleder Povl Erik Wolff, www.bakkeskolen.kolding.dk</a:t>
            </a:r>
          </a:p>
        </p:txBody>
      </p:sp>
      <p:sp>
        <p:nvSpPr>
          <p:cNvPr id="4" name="Pladsholder til diasnummer 17"/>
          <p:cNvSpPr>
            <a:spLocks noGrp="1"/>
          </p:cNvSpPr>
          <p:nvPr>
            <p:ph type="sldNum" sz="quarter" idx="12"/>
          </p:nvPr>
        </p:nvSpPr>
        <p:spPr/>
        <p:txBody>
          <a:bodyPr/>
          <a:lstStyle>
            <a:lvl1pPr>
              <a:defRPr/>
            </a:lvl1pPr>
          </a:lstStyle>
          <a:p>
            <a:fld id="{0E51FB36-3F2C-4A03-8784-E52D880417C2}" type="slidenum">
              <a:rPr lang="da-DK" altLang="da-DK"/>
              <a:pPr/>
              <a:t>‹#›</a:t>
            </a:fld>
            <a:endParaRPr lang="da-DK" altLang="da-DK"/>
          </a:p>
        </p:txBody>
      </p:sp>
    </p:spTree>
    <p:extLst>
      <p:ext uri="{BB962C8B-B14F-4D97-AF65-F5344CB8AC3E}">
        <p14:creationId xmlns:p14="http://schemas.microsoft.com/office/powerpoint/2010/main" val="4001964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da-DK" smtClean="0"/>
              <a:t>Klik for at redigere titeltypografi i masteren</a:t>
            </a:r>
            <a:endParaRPr lang="en-US"/>
          </a:p>
        </p:txBody>
      </p:sp>
      <p:sp>
        <p:nvSpPr>
          <p:cNvPr id="3" name="Pladsholder til tekst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da-DK" smtClean="0"/>
              <a:t>Klik for at redigere typografi i masteren</a:t>
            </a:r>
          </a:p>
        </p:txBody>
      </p:sp>
      <p:sp>
        <p:nvSpPr>
          <p:cNvPr id="4" name="Pladsholder til indhold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a:p>
        </p:txBody>
      </p:sp>
      <p:sp>
        <p:nvSpPr>
          <p:cNvPr id="5" name="Pladsholder til dato 9"/>
          <p:cNvSpPr>
            <a:spLocks noGrp="1"/>
          </p:cNvSpPr>
          <p:nvPr>
            <p:ph type="dt" sz="half" idx="10"/>
          </p:nvPr>
        </p:nvSpPr>
        <p:spPr/>
        <p:txBody>
          <a:bodyPr/>
          <a:lstStyle>
            <a:lvl1pPr>
              <a:defRPr/>
            </a:lvl1pPr>
          </a:lstStyle>
          <a:p>
            <a:r>
              <a:rPr lang="da-DK" altLang="da-DK" smtClean="0"/>
              <a:t>07.11.2013</a:t>
            </a:r>
            <a:endParaRPr lang="da-DK" altLang="da-DK"/>
          </a:p>
        </p:txBody>
      </p:sp>
      <p:sp>
        <p:nvSpPr>
          <p:cNvPr id="6" name="Pladsholder til sidefod 21"/>
          <p:cNvSpPr>
            <a:spLocks noGrp="1"/>
          </p:cNvSpPr>
          <p:nvPr>
            <p:ph type="ftr" sz="quarter" idx="11"/>
          </p:nvPr>
        </p:nvSpPr>
        <p:spPr/>
        <p:txBody>
          <a:bodyPr/>
          <a:lstStyle>
            <a:lvl1pPr>
              <a:defRPr/>
            </a:lvl1pPr>
          </a:lstStyle>
          <a:p>
            <a:r>
              <a:rPr lang="da-DK" altLang="da-DK"/>
              <a:t>Skoleleder Povl Erik Wolff, www.bakkeskolen.kolding.dk</a:t>
            </a:r>
          </a:p>
        </p:txBody>
      </p:sp>
      <p:sp>
        <p:nvSpPr>
          <p:cNvPr id="7" name="Pladsholder til diasnummer 17"/>
          <p:cNvSpPr>
            <a:spLocks noGrp="1"/>
          </p:cNvSpPr>
          <p:nvPr>
            <p:ph type="sldNum" sz="quarter" idx="12"/>
          </p:nvPr>
        </p:nvSpPr>
        <p:spPr/>
        <p:txBody>
          <a:bodyPr/>
          <a:lstStyle>
            <a:lvl1pPr>
              <a:defRPr/>
            </a:lvl1pPr>
          </a:lstStyle>
          <a:p>
            <a:fld id="{2B996249-E5DF-47E6-8D88-D75B5A43EC1E}" type="slidenum">
              <a:rPr lang="da-DK" altLang="da-DK"/>
              <a:pPr/>
              <a:t>‹#›</a:t>
            </a:fld>
            <a:endParaRPr lang="da-DK" altLang="da-DK"/>
          </a:p>
        </p:txBody>
      </p:sp>
    </p:spTree>
    <p:extLst>
      <p:ext uri="{BB962C8B-B14F-4D97-AF65-F5344CB8AC3E}">
        <p14:creationId xmlns:p14="http://schemas.microsoft.com/office/powerpoint/2010/main" val="1008582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sp>
        <p:nvSpPr>
          <p:cNvPr id="5" name="Rektangel med enkelt afklippet og afrundet hjørne 13"/>
          <p:cNvSpPr>
            <a:spLocks/>
          </p:cNvSpPr>
          <p:nvPr/>
        </p:nvSpPr>
        <p:spPr bwMode="auto">
          <a:xfrm rot="420000" flipV="1">
            <a:off x="3165475" y="1108075"/>
            <a:ext cx="5257800" cy="4114800"/>
          </a:xfrm>
          <a:custGeom>
            <a:avLst/>
            <a:gdLst>
              <a:gd name="T0" fmla="*/ 0 w 5257800"/>
              <a:gd name="T1" fmla="*/ 0 h 4114800"/>
              <a:gd name="T2" fmla="*/ 5107774 w 5257800"/>
              <a:gd name="T3" fmla="*/ 0 h 4114800"/>
              <a:gd name="T4" fmla="*/ 5257800 w 5257800"/>
              <a:gd name="T5" fmla="*/ 150026 h 4114800"/>
              <a:gd name="T6" fmla="*/ 5257800 w 5257800"/>
              <a:gd name="T7" fmla="*/ 4114800 h 4114800"/>
              <a:gd name="T8" fmla="*/ 0 w 5257800"/>
              <a:gd name="T9" fmla="*/ 4114800 h 4114800"/>
              <a:gd name="T10" fmla="*/ 0 w 5257800"/>
              <a:gd name="T11" fmla="*/ 0 h 4114800"/>
              <a:gd name="T12" fmla="*/ 0 w 5257800"/>
              <a:gd name="T13" fmla="*/ 0 h 41148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57800" h="4114800">
                <a:moveTo>
                  <a:pt x="0" y="0"/>
                </a:moveTo>
                <a:lnTo>
                  <a:pt x="5107774" y="0"/>
                </a:lnTo>
                <a:lnTo>
                  <a:pt x="5257800" y="150026"/>
                </a:lnTo>
                <a:lnTo>
                  <a:pt x="5257800" y="4114800"/>
                </a:lnTo>
                <a:lnTo>
                  <a:pt x="0" y="4114800"/>
                </a:lnTo>
                <a:lnTo>
                  <a:pt x="0" y="0"/>
                </a:lnTo>
                <a:close/>
              </a:path>
            </a:pathLst>
          </a:custGeom>
          <a:solidFill>
            <a:srgbClr val="FFFFFF"/>
          </a:solidFill>
          <a:ln w="3175" cap="rnd" cmpd="sng">
            <a:solidFill>
              <a:srgbClr val="C0C0C0"/>
            </a:solidFill>
            <a:prstDash val="solid"/>
            <a:round/>
            <a:headEnd/>
            <a:tailEnd/>
          </a:ln>
          <a:effectLst>
            <a:outerShdw blurRad="63500" dist="38500" dir="7500041" sx="98500" sy="100079" kx="99984" algn="tl" rotWithShape="0">
              <a:srgbClr val="000000">
                <a:alpha val="25000"/>
              </a:srgbClr>
            </a:outerShdw>
          </a:effectLst>
        </p:spPr>
        <p:txBody>
          <a:bodyPr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da-DK" altLang="da-DK" sz="1800"/>
          </a:p>
        </p:txBody>
      </p:sp>
      <p:sp>
        <p:nvSpPr>
          <p:cNvPr id="6" name="Retvinklet trekant 14"/>
          <p:cNvSpPr>
            <a:spLocks noChangeArrowheads="1"/>
          </p:cNvSpPr>
          <p:nvPr/>
        </p:nvSpPr>
        <p:spPr bwMode="auto">
          <a:xfrm rot="420000" flipV="1">
            <a:off x="8004175" y="5359400"/>
            <a:ext cx="155575" cy="155575"/>
          </a:xfrm>
          <a:prstGeom prst="rtTriangle">
            <a:avLst/>
          </a:prstGeom>
          <a:solidFill>
            <a:srgbClr val="FFFFFF"/>
          </a:solidFill>
          <a:ln w="12700">
            <a:solidFill>
              <a:srgbClr val="FFFFFF"/>
            </a:solidFill>
            <a:bevel/>
            <a:headEnd/>
            <a:tailEnd/>
          </a:ln>
          <a:effectLst>
            <a:outerShdw blurRad="19685" dist="6350" dir="12899787" algn="tl" rotWithShape="0">
              <a:srgbClr val="808080">
                <a:alpha val="46999"/>
              </a:srgbClr>
            </a:outerShdw>
          </a:effectLst>
        </p:spPr>
        <p:txBody>
          <a:bodyPr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en-US" altLang="da-DK" sz="1800">
              <a:solidFill>
                <a:srgbClr val="FFFFFF"/>
              </a:solidFill>
              <a:latin typeface="Constantia" charset="0"/>
            </a:endParaRPr>
          </a:p>
        </p:txBody>
      </p:sp>
      <p:sp>
        <p:nvSpPr>
          <p:cNvPr id="7" name="Kombinationstegning 15"/>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da-DK" sz="1800">
              <a:latin typeface="Constantia" charset="0"/>
            </a:endParaRPr>
          </a:p>
        </p:txBody>
      </p:sp>
      <p:sp>
        <p:nvSpPr>
          <p:cNvPr id="8" name="Kombinationstegning 16"/>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da-DK" sz="1800">
              <a:latin typeface="Constantia" charset="0"/>
            </a:endParaRPr>
          </a:p>
        </p:txBody>
      </p:sp>
      <p:sp>
        <p:nvSpPr>
          <p:cNvPr id="2" name="Titel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da-DK" smtClean="0"/>
              <a:t>Klik for at redigere titeltypografi i masteren</a:t>
            </a:r>
            <a:endParaRPr lang="en-US"/>
          </a:p>
        </p:txBody>
      </p:sp>
      <p:sp>
        <p:nvSpPr>
          <p:cNvPr id="4" name="Pladsholder til tekst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da-DK" smtClean="0"/>
              <a:t>Klik for at redigere typografi i masteren</a:t>
            </a:r>
          </a:p>
        </p:txBody>
      </p:sp>
      <p:sp>
        <p:nvSpPr>
          <p:cNvPr id="3" name="Pladsholder til billed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da-DK" noProof="0" smtClean="0"/>
              <a:t>Klik på ikonet for at tilføje et billede</a:t>
            </a:r>
            <a:endParaRPr lang="en-US" noProof="0" dirty="0"/>
          </a:p>
        </p:txBody>
      </p:sp>
      <p:sp>
        <p:nvSpPr>
          <p:cNvPr id="9" name="Pladsholder til dato 4"/>
          <p:cNvSpPr>
            <a:spLocks noGrp="1"/>
          </p:cNvSpPr>
          <p:nvPr>
            <p:ph type="dt" sz="half" idx="10"/>
          </p:nvPr>
        </p:nvSpPr>
        <p:spPr/>
        <p:txBody>
          <a:bodyPr/>
          <a:lstStyle>
            <a:lvl1pPr>
              <a:defRPr/>
            </a:lvl1pPr>
          </a:lstStyle>
          <a:p>
            <a:r>
              <a:rPr lang="da-DK" altLang="da-DK" smtClean="0"/>
              <a:t>07.11.2013</a:t>
            </a:r>
            <a:endParaRPr lang="da-DK" altLang="da-DK"/>
          </a:p>
        </p:txBody>
      </p:sp>
      <p:sp>
        <p:nvSpPr>
          <p:cNvPr id="10" name="Pladsholder til sidefod 5"/>
          <p:cNvSpPr>
            <a:spLocks noGrp="1"/>
          </p:cNvSpPr>
          <p:nvPr>
            <p:ph type="ftr" sz="quarter" idx="11"/>
          </p:nvPr>
        </p:nvSpPr>
        <p:spPr/>
        <p:txBody>
          <a:bodyPr/>
          <a:lstStyle>
            <a:lvl1pPr>
              <a:defRPr/>
            </a:lvl1pPr>
          </a:lstStyle>
          <a:p>
            <a:r>
              <a:rPr lang="da-DK" altLang="da-DK"/>
              <a:t>Skoleleder Povl Erik Wolff, www.bakkeskolen.kolding.dk</a:t>
            </a:r>
          </a:p>
        </p:txBody>
      </p:sp>
      <p:sp>
        <p:nvSpPr>
          <p:cNvPr id="11" name="Pladsholder til diasnummer 6"/>
          <p:cNvSpPr>
            <a:spLocks noGrp="1"/>
          </p:cNvSpPr>
          <p:nvPr>
            <p:ph type="sldNum" sz="quarter" idx="12"/>
          </p:nvPr>
        </p:nvSpPr>
        <p:spPr>
          <a:xfrm>
            <a:off x="8077200" y="6356350"/>
            <a:ext cx="609600" cy="365125"/>
          </a:xfrm>
        </p:spPr>
        <p:txBody>
          <a:bodyPr/>
          <a:lstStyle>
            <a:lvl1pPr>
              <a:defRPr/>
            </a:lvl1pPr>
          </a:lstStyle>
          <a:p>
            <a:fld id="{6175ACF1-8FF5-4DF0-B146-37060529A59F}" type="slidenum">
              <a:rPr lang="da-DK" altLang="da-DK"/>
              <a:pPr/>
              <a:t>‹#›</a:t>
            </a:fld>
            <a:endParaRPr lang="da-DK" altLang="da-DK"/>
          </a:p>
        </p:txBody>
      </p:sp>
    </p:spTree>
    <p:extLst>
      <p:ext uri="{BB962C8B-B14F-4D97-AF65-F5344CB8AC3E}">
        <p14:creationId xmlns:p14="http://schemas.microsoft.com/office/powerpoint/2010/main" val="343221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Kombinationstegning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da-DK" sz="1800">
              <a:latin typeface="Constantia" charset="0"/>
            </a:endParaRPr>
          </a:p>
        </p:txBody>
      </p:sp>
      <p:sp>
        <p:nvSpPr>
          <p:cNvPr id="8" name="Kombinationstegning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da-DK" sz="1800">
              <a:latin typeface="Constantia" charset="0"/>
            </a:endParaRPr>
          </a:p>
        </p:txBody>
      </p:sp>
      <p:sp>
        <p:nvSpPr>
          <p:cNvPr id="1028" name="Pladsholder til titel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da-DK" altLang="da-DK" smtClean="0"/>
              <a:t>Klik for at redigere titeltypografi i masteren</a:t>
            </a:r>
            <a:endParaRPr lang="en-US" altLang="da-DK" smtClean="0"/>
          </a:p>
        </p:txBody>
      </p:sp>
      <p:sp>
        <p:nvSpPr>
          <p:cNvPr id="1029" name="Pladsholder til tekst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altLang="da-DK" smtClean="0"/>
              <a:t>Klik for at redigere typografi i masteren</a:t>
            </a:r>
          </a:p>
          <a:p>
            <a:pPr lvl="1"/>
            <a:r>
              <a:rPr lang="da-DK" altLang="da-DK" smtClean="0"/>
              <a:t>Andet niveau</a:t>
            </a:r>
          </a:p>
          <a:p>
            <a:pPr lvl="2"/>
            <a:r>
              <a:rPr lang="da-DK" altLang="da-DK" smtClean="0"/>
              <a:t>Tredje niveau</a:t>
            </a:r>
          </a:p>
          <a:p>
            <a:pPr lvl="3"/>
            <a:r>
              <a:rPr lang="da-DK" altLang="da-DK" smtClean="0"/>
              <a:t>Fjerde niveau</a:t>
            </a:r>
          </a:p>
          <a:p>
            <a:pPr lvl="4"/>
            <a:r>
              <a:rPr lang="da-DK" altLang="da-DK" smtClean="0"/>
              <a:t>Femte niveau</a:t>
            </a:r>
            <a:endParaRPr lang="en-US" altLang="da-DK" smtClean="0"/>
          </a:p>
        </p:txBody>
      </p:sp>
      <p:sp>
        <p:nvSpPr>
          <p:cNvPr id="10" name="Pladsholder til dato 9"/>
          <p:cNvSpPr>
            <a:spLocks noGrp="1"/>
          </p:cNvSpPr>
          <p:nvPr>
            <p:ph type="dt" sz="half" idx="2"/>
          </p:nvPr>
        </p:nvSpPr>
        <p:spPr>
          <a:xfrm>
            <a:off x="457200" y="6356350"/>
            <a:ext cx="2133600" cy="365125"/>
          </a:xfrm>
          <a:prstGeom prst="rect">
            <a:avLst/>
          </a:prstGeom>
        </p:spPr>
        <p:txBody>
          <a:bodyPr vert="horz" wrap="square" lIns="0" tIns="0" rIns="0" bIns="0" numCol="1" anchor="b" anchorCtr="0" compatLnSpc="1">
            <a:prstTxWarp prst="textNoShape">
              <a:avLst/>
            </a:prstTxWarp>
          </a:bodyPr>
          <a:lstStyle>
            <a:lvl1pPr eaLnBrk="1" hangingPunct="1">
              <a:defRPr sz="1200">
                <a:solidFill>
                  <a:srgbClr val="045C75"/>
                </a:solidFill>
              </a:defRPr>
            </a:lvl1pPr>
          </a:lstStyle>
          <a:p>
            <a:r>
              <a:rPr lang="da-DK" altLang="da-DK" smtClean="0"/>
              <a:t>07.11.2013</a:t>
            </a:r>
            <a:endParaRPr lang="da-DK" altLang="da-DK"/>
          </a:p>
        </p:txBody>
      </p:sp>
      <p:sp>
        <p:nvSpPr>
          <p:cNvPr id="22" name="Pladsholder til sidefod 21"/>
          <p:cNvSpPr>
            <a:spLocks noGrp="1"/>
          </p:cNvSpPr>
          <p:nvPr>
            <p:ph type="ftr" sz="quarter" idx="3"/>
          </p:nvPr>
        </p:nvSpPr>
        <p:spPr>
          <a:xfrm>
            <a:off x="2667000" y="6356350"/>
            <a:ext cx="3352800" cy="365125"/>
          </a:xfrm>
          <a:prstGeom prst="rect">
            <a:avLst/>
          </a:prstGeom>
        </p:spPr>
        <p:txBody>
          <a:bodyPr vert="horz" wrap="square" lIns="0" tIns="0" rIns="0" bIns="0" numCol="1" anchor="b" anchorCtr="0" compatLnSpc="1">
            <a:prstTxWarp prst="textNoShape">
              <a:avLst/>
            </a:prstTxWarp>
          </a:bodyPr>
          <a:lstStyle>
            <a:lvl1pPr eaLnBrk="1" hangingPunct="1">
              <a:defRPr sz="1200">
                <a:solidFill>
                  <a:srgbClr val="045C75"/>
                </a:solidFill>
              </a:defRPr>
            </a:lvl1pPr>
          </a:lstStyle>
          <a:p>
            <a:r>
              <a:rPr lang="da-DK" altLang="da-DK"/>
              <a:t>Skoleleder Povl Erik Wolff, www.bakkeskolen.kolding.dk</a:t>
            </a:r>
          </a:p>
        </p:txBody>
      </p:sp>
      <p:sp>
        <p:nvSpPr>
          <p:cNvPr id="18" name="Pladsholder til diasnumm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045C75"/>
                </a:solidFill>
              </a:defRPr>
            </a:lvl1pPr>
          </a:lstStyle>
          <a:p>
            <a:fld id="{97E90933-271A-4084-A81B-A0940AD16BDF}" type="slidenum">
              <a:rPr lang="da-DK" altLang="da-DK"/>
              <a:pPr/>
              <a:t>‹#›</a:t>
            </a:fld>
            <a:endParaRPr lang="da-DK" altLang="da-DK"/>
          </a:p>
        </p:txBody>
      </p:sp>
      <p:grpSp>
        <p:nvGrpSpPr>
          <p:cNvPr id="1033" name="Gruppe 1"/>
          <p:cNvGrpSpPr>
            <a:grpSpLocks/>
          </p:cNvGrpSpPr>
          <p:nvPr/>
        </p:nvGrpSpPr>
        <p:grpSpPr bwMode="auto">
          <a:xfrm>
            <a:off x="-19050" y="203200"/>
            <a:ext cx="9180513" cy="647700"/>
            <a:chOff x="-19045" y="216550"/>
            <a:chExt cx="9180548" cy="649224"/>
          </a:xfrm>
        </p:grpSpPr>
        <p:sp>
          <p:nvSpPr>
            <p:cNvPr id="12" name="Kombinationstegning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da-DK" sz="1800"/>
            </a:p>
          </p:txBody>
        </p:sp>
        <p:sp>
          <p:nvSpPr>
            <p:cNvPr id="13" name="Kombinationstegning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da-DK" sz="1800"/>
            </a:p>
          </p:txBody>
        </p:sp>
      </p:grpSp>
    </p:spTree>
  </p:cSld>
  <p:clrMap bg1="lt1" tx1="dk1" bg2="lt2" tx2="dk2" accent1="accent1" accent2="accent2" accent3="accent3" accent4="accent4" accent5="accent5" accent6="accent6" hlink="hlink" folHlink="folHlink"/>
  <p:sldLayoutIdLst>
    <p:sldLayoutId id="2147484629" r:id="rId1"/>
    <p:sldLayoutId id="2147484621" r:id="rId2"/>
    <p:sldLayoutId id="2147484630" r:id="rId3"/>
    <p:sldLayoutId id="2147484622" r:id="rId4"/>
    <p:sldLayoutId id="2147484623" r:id="rId5"/>
    <p:sldLayoutId id="2147484624" r:id="rId6"/>
    <p:sldLayoutId id="2147484625" r:id="rId7"/>
    <p:sldLayoutId id="2147484626" r:id="rId8"/>
    <p:sldLayoutId id="2147484631" r:id="rId9"/>
    <p:sldLayoutId id="2147484627" r:id="rId10"/>
    <p:sldLayoutId id="2147484628" r:id="rId11"/>
    <p:sldLayoutId id="2147484632" r:id="rId12"/>
    <p:sldLayoutId id="2147484633" r:id="rId13"/>
    <p:sldLayoutId id="2147484634" r:id="rId14"/>
  </p:sldLayoutIdLst>
  <p:hf hdr="0"/>
  <p:txStyles>
    <p:titleStyle>
      <a:lvl1pPr algn="l" rtl="0" eaLnBrk="0" fontAlgn="base" hangingPunct="0">
        <a:spcBef>
          <a:spcPct val="0"/>
        </a:spcBef>
        <a:spcAft>
          <a:spcPct val="0"/>
        </a:spcAft>
        <a:defRPr sz="5000" kern="1200">
          <a:solidFill>
            <a:schemeClr val="tx2"/>
          </a:solidFill>
          <a:latin typeface="+mj-lt"/>
          <a:ea typeface="ＭＳ Ｐゴシック" charset="-128"/>
          <a:cs typeface="+mj-cs"/>
        </a:defRPr>
      </a:lvl1pPr>
      <a:lvl2pPr algn="l" rtl="0" eaLnBrk="0" fontAlgn="base" hangingPunct="0">
        <a:spcBef>
          <a:spcPct val="0"/>
        </a:spcBef>
        <a:spcAft>
          <a:spcPct val="0"/>
        </a:spcAft>
        <a:defRPr sz="5000">
          <a:solidFill>
            <a:schemeClr val="tx2"/>
          </a:solidFill>
          <a:latin typeface="Calibri" pitchFamily="34" charset="0"/>
          <a:ea typeface="ＭＳ Ｐゴシック" charset="-128"/>
        </a:defRPr>
      </a:lvl2pPr>
      <a:lvl3pPr algn="l" rtl="0" eaLnBrk="0" fontAlgn="base" hangingPunct="0">
        <a:spcBef>
          <a:spcPct val="0"/>
        </a:spcBef>
        <a:spcAft>
          <a:spcPct val="0"/>
        </a:spcAft>
        <a:defRPr sz="5000">
          <a:solidFill>
            <a:schemeClr val="tx2"/>
          </a:solidFill>
          <a:latin typeface="Calibri" pitchFamily="34" charset="0"/>
          <a:ea typeface="ＭＳ Ｐゴシック" charset="-128"/>
        </a:defRPr>
      </a:lvl3pPr>
      <a:lvl4pPr algn="l" rtl="0" eaLnBrk="0" fontAlgn="base" hangingPunct="0">
        <a:spcBef>
          <a:spcPct val="0"/>
        </a:spcBef>
        <a:spcAft>
          <a:spcPct val="0"/>
        </a:spcAft>
        <a:defRPr sz="5000">
          <a:solidFill>
            <a:schemeClr val="tx2"/>
          </a:solidFill>
          <a:latin typeface="Calibri" pitchFamily="34" charset="0"/>
          <a:ea typeface="ＭＳ Ｐゴシック" charset="-128"/>
        </a:defRPr>
      </a:lvl4pPr>
      <a:lvl5pPr algn="l" rtl="0" eaLnBrk="0" fontAlgn="base" hangingPunct="0">
        <a:spcBef>
          <a:spcPct val="0"/>
        </a:spcBef>
        <a:spcAft>
          <a:spcPct val="0"/>
        </a:spcAft>
        <a:defRPr sz="5000">
          <a:solidFill>
            <a:schemeClr val="tx2"/>
          </a:solidFill>
          <a:latin typeface="Calibri" pitchFamily="34" charset="0"/>
          <a:ea typeface="ＭＳ Ｐゴシック" charset="-128"/>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charset="2"/>
        <a:buChar char=""/>
        <a:defRPr sz="2600" kern="1200">
          <a:solidFill>
            <a:schemeClr val="tx1"/>
          </a:solidFill>
          <a:latin typeface="+mn-lt"/>
          <a:ea typeface="ＭＳ Ｐゴシック" charset="-128"/>
          <a:cs typeface="+mn-cs"/>
        </a:defRPr>
      </a:lvl1pPr>
      <a:lvl2pPr marL="639763" indent="-246063" algn="l" rtl="0" eaLnBrk="0" fontAlgn="base" hangingPunct="0">
        <a:spcBef>
          <a:spcPct val="20000"/>
        </a:spcBef>
        <a:spcAft>
          <a:spcPct val="0"/>
        </a:spcAft>
        <a:buClr>
          <a:schemeClr val="accent1"/>
        </a:buClr>
        <a:buSzPct val="85000"/>
        <a:buFont typeface="Wingdings 2" charset="2"/>
        <a:buChar char=""/>
        <a:defRPr sz="2400" kern="1200">
          <a:solidFill>
            <a:schemeClr val="tx1"/>
          </a:solidFill>
          <a:latin typeface="+mn-lt"/>
          <a:ea typeface="ＭＳ Ｐゴシック" charset="-128"/>
          <a:cs typeface="+mn-cs"/>
        </a:defRPr>
      </a:lvl2pPr>
      <a:lvl3pPr marL="914400" indent="-246063" algn="l" rtl="0" eaLnBrk="0" fontAlgn="base" hangingPunct="0">
        <a:spcBef>
          <a:spcPct val="20000"/>
        </a:spcBef>
        <a:spcAft>
          <a:spcPct val="0"/>
        </a:spcAft>
        <a:buClr>
          <a:schemeClr val="accent2"/>
        </a:buClr>
        <a:buSzPct val="70000"/>
        <a:buFont typeface="Wingdings 2" charset="2"/>
        <a:buChar char=""/>
        <a:defRPr sz="2100" kern="1200">
          <a:solidFill>
            <a:schemeClr val="tx1"/>
          </a:solidFill>
          <a:latin typeface="+mn-lt"/>
          <a:ea typeface="ＭＳ Ｐゴシック" charset="-128"/>
          <a:cs typeface="+mn-cs"/>
        </a:defRPr>
      </a:lvl3pPr>
      <a:lvl4pPr marL="1187450" indent="-209550" algn="l" rtl="0" eaLnBrk="0" fontAlgn="base" hangingPunct="0">
        <a:spcBef>
          <a:spcPct val="20000"/>
        </a:spcBef>
        <a:spcAft>
          <a:spcPct val="0"/>
        </a:spcAft>
        <a:buClr>
          <a:srgbClr val="0BD0D9"/>
        </a:buClr>
        <a:buSzPct val="65000"/>
        <a:buFont typeface="Wingdings 2" charset="2"/>
        <a:buChar char=""/>
        <a:defRPr sz="2000" kern="1200">
          <a:solidFill>
            <a:schemeClr val="tx1"/>
          </a:solidFill>
          <a:latin typeface="+mn-lt"/>
          <a:ea typeface="ＭＳ Ｐゴシック" charset="-128"/>
          <a:cs typeface="+mn-cs"/>
        </a:defRPr>
      </a:lvl4pPr>
      <a:lvl5pPr marL="1462088" indent="-209550" algn="l" rtl="0" eaLnBrk="0" fontAlgn="base" hangingPunct="0">
        <a:spcBef>
          <a:spcPct val="20000"/>
        </a:spcBef>
        <a:spcAft>
          <a:spcPct val="0"/>
        </a:spcAft>
        <a:buClr>
          <a:srgbClr val="10CF9B"/>
        </a:buClr>
        <a:buSzPct val="65000"/>
        <a:buFont typeface="Wingdings 2" charset="2"/>
        <a:buChar char=""/>
        <a:defRPr sz="2000" kern="1200">
          <a:solidFill>
            <a:schemeClr val="tx1"/>
          </a:solidFill>
          <a:latin typeface="+mn-lt"/>
          <a:ea typeface="ＭＳ Ｐゴシック" charset="-128"/>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antislavery.org/breakingthesilence/" TargetMode="Externa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2" name="Rectangle 2"/>
          <p:cNvSpPr>
            <a:spLocks noGrp="1" noChangeArrowheads="1"/>
          </p:cNvSpPr>
          <p:nvPr>
            <p:ph type="ctrTitle"/>
          </p:nvPr>
        </p:nvSpPr>
        <p:spPr>
          <a:ln>
            <a:miter lim="800000"/>
            <a:headEnd/>
            <a:tailEnd/>
          </a:ln>
          <a:extLst/>
        </p:spPr>
        <p:txBody>
          <a:bodyPr/>
          <a:lstStyle/>
          <a:p>
            <a:pPr eaLnBrk="1" fontAlgn="auto" hangingPunct="1">
              <a:spcAft>
                <a:spcPts val="0"/>
              </a:spcAft>
              <a:defRPr/>
            </a:pPr>
            <a:r>
              <a:rPr lang="da-DK" dirty="0" smtClean="0"/>
              <a:t>SKOLELEDER I DEN GLOBALE SKOLE</a:t>
            </a:r>
          </a:p>
        </p:txBody>
      </p:sp>
      <p:sp>
        <p:nvSpPr>
          <p:cNvPr id="17411" name="Rectangle 3"/>
          <p:cNvSpPr>
            <a:spLocks noGrp="1" noChangeArrowheads="1"/>
          </p:cNvSpPr>
          <p:nvPr>
            <p:ph type="subTitle" idx="1"/>
          </p:nvPr>
        </p:nvSpPr>
        <p:spPr>
          <a:xfrm>
            <a:off x="533400" y="3228975"/>
            <a:ext cx="7854950" cy="1752600"/>
          </a:xfrm>
        </p:spPr>
        <p:txBody>
          <a:bodyPr/>
          <a:lstStyle/>
          <a:p>
            <a:pPr marR="0" eaLnBrk="1" hangingPunct="1"/>
            <a:r>
              <a:rPr lang="da-DK" altLang="da-DK" i="1" smtClean="0"/>
              <a:t>”INTERNATIONALISERING PÅ RYGMARVEN”</a:t>
            </a:r>
          </a:p>
          <a:p>
            <a:pPr marR="0" eaLnBrk="1" hangingPunct="1"/>
            <a:r>
              <a:rPr lang="da-DK" altLang="da-DK" sz="1800" i="1" smtClean="0"/>
              <a:t>Fra 1993 – til i dag</a:t>
            </a:r>
          </a:p>
          <a:p>
            <a:pPr marR="0" eaLnBrk="1" hangingPunct="1"/>
            <a:r>
              <a:rPr lang="da-DK" altLang="da-DK" sz="1800" i="1" smtClean="0"/>
              <a:t>Eigtveds Pakhus d. 7. november 2013</a:t>
            </a:r>
          </a:p>
        </p:txBody>
      </p:sp>
      <p:sp>
        <p:nvSpPr>
          <p:cNvPr id="17412" name="Rectangle 24"/>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dirty="0" smtClean="0">
                <a:solidFill>
                  <a:srgbClr val="D1EAEE"/>
                </a:solidFill>
              </a:rPr>
              <a:t>07.11.2013</a:t>
            </a:r>
            <a:endParaRPr lang="da-DK" altLang="da-DK" sz="1200" dirty="0">
              <a:solidFill>
                <a:srgbClr val="D1EAEE"/>
              </a:solidFill>
            </a:endParaRPr>
          </a:p>
        </p:txBody>
      </p:sp>
      <p:sp>
        <p:nvSpPr>
          <p:cNvPr id="17413" name="Rectangle 26"/>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a:solidFill>
                  <a:srgbClr val="D1EAEE"/>
                </a:solidFill>
              </a:rPr>
              <a:t>Skoleleder Povl Erik Wolff, www.bakkeskolen.kolding.dk</a:t>
            </a:r>
          </a:p>
        </p:txBody>
      </p:sp>
      <p:sp>
        <p:nvSpPr>
          <p:cNvPr id="17414" name="Rectangle 25"/>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297BC46C-2D8F-41D6-BF72-7C9F247376AE}" type="slidenum">
              <a:rPr lang="da-DK" altLang="da-DK" sz="1200">
                <a:solidFill>
                  <a:srgbClr val="D1EAEE"/>
                </a:solidFill>
              </a:rPr>
              <a:pPr/>
              <a:t>1</a:t>
            </a:fld>
            <a:endParaRPr lang="da-DK" altLang="da-DK" sz="1200">
              <a:solidFill>
                <a:srgbClr val="D1EAEE"/>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1"/>
          <p:cNvSpPr>
            <a:spLocks noGrp="1"/>
          </p:cNvSpPr>
          <p:nvPr>
            <p:ph type="title"/>
          </p:nvPr>
        </p:nvSpPr>
        <p:spPr/>
        <p:txBody>
          <a:bodyPr/>
          <a:lstStyle/>
          <a:p>
            <a:pPr eaLnBrk="1" hangingPunct="1"/>
            <a:r>
              <a:rPr lang="da-DK" altLang="da-DK" smtClean="0"/>
              <a:t>8. Årg i US/NORTH CAROLINA</a:t>
            </a:r>
          </a:p>
        </p:txBody>
      </p:sp>
      <p:pic>
        <p:nvPicPr>
          <p:cNvPr id="26627" name="Picture 3" descr="C:\Documents and Settings\ykpoew\Skrivebord\USA%20elever[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46238" y="1935163"/>
            <a:ext cx="5851525" cy="4389437"/>
          </a:xfrm>
          <a:noFill/>
        </p:spPr>
      </p:pic>
      <p:sp>
        <p:nvSpPr>
          <p:cNvPr id="26628" name="Pladsholder til dato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smtClean="0">
                <a:solidFill>
                  <a:srgbClr val="045C75"/>
                </a:solidFill>
              </a:rPr>
              <a:t>07.11.2013</a:t>
            </a:r>
            <a:endParaRPr lang="da-DK" altLang="da-DK" sz="1200">
              <a:solidFill>
                <a:srgbClr val="045C75"/>
              </a:solidFill>
            </a:endParaRPr>
          </a:p>
        </p:txBody>
      </p:sp>
      <p:sp>
        <p:nvSpPr>
          <p:cNvPr id="26629" name="Pladsholder til sidefod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a:solidFill>
                  <a:srgbClr val="045C75"/>
                </a:solidFill>
              </a:rPr>
              <a:t>Skoleleder Povl Erik Wolff, www.bakkeskolen.kolding.dk</a:t>
            </a:r>
          </a:p>
        </p:txBody>
      </p:sp>
      <p:sp>
        <p:nvSpPr>
          <p:cNvPr id="26630" name="Pladsholder til diasnumm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1ABD522D-1EF4-4A13-9BFF-96207B88C3CE}" type="slidenum">
              <a:rPr lang="da-DK" altLang="da-DK" sz="1200">
                <a:solidFill>
                  <a:srgbClr val="045C75"/>
                </a:solidFill>
              </a:rPr>
              <a:pPr/>
              <a:t>10</a:t>
            </a:fld>
            <a:endParaRPr lang="da-DK" altLang="da-DK" sz="1200">
              <a:solidFill>
                <a:srgbClr val="045C75"/>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fontScale="90000"/>
          </a:bodyPr>
          <a:lstStyle/>
          <a:p>
            <a:pPr eaLnBrk="1" hangingPunct="1"/>
            <a:r>
              <a:rPr lang="da-DK" altLang="da-DK" sz="4100" smtClean="0"/>
              <a:t>DEMOKRATIPROJEKT</a:t>
            </a:r>
            <a:br>
              <a:rPr lang="da-DK" altLang="da-DK" sz="4100" smtClean="0"/>
            </a:br>
            <a:r>
              <a:rPr lang="da-DK" altLang="da-DK" sz="1600" smtClean="0"/>
              <a:t>(Udenrigsministeriet)</a:t>
            </a:r>
            <a:r>
              <a:rPr lang="da-DK" altLang="da-DK" sz="4100" smtClean="0"/>
              <a:t/>
            </a:r>
            <a:br>
              <a:rPr lang="da-DK" altLang="da-DK" sz="4100" smtClean="0"/>
            </a:br>
            <a:r>
              <a:rPr lang="da-DK" altLang="da-DK" sz="4100" smtClean="0"/>
              <a:t>KINA - NANJING</a:t>
            </a:r>
          </a:p>
        </p:txBody>
      </p:sp>
      <p:sp>
        <p:nvSpPr>
          <p:cNvPr id="27651" name="Rectangle 3"/>
          <p:cNvSpPr>
            <a:spLocks noGrp="1" noChangeArrowheads="1"/>
          </p:cNvSpPr>
          <p:nvPr>
            <p:ph idx="1"/>
          </p:nvPr>
        </p:nvSpPr>
        <p:spPr/>
        <p:txBody>
          <a:bodyPr/>
          <a:lstStyle/>
          <a:p>
            <a:pPr eaLnBrk="1" hangingPunct="1"/>
            <a:r>
              <a:rPr lang="da-DK" altLang="da-DK" smtClean="0"/>
              <a:t>2000 Demokratiprojekt – lærerudveksling Nanjing International School</a:t>
            </a:r>
          </a:p>
          <a:p>
            <a:pPr eaLnBrk="1" hangingPunct="1"/>
            <a:r>
              <a:rPr lang="da-DK" altLang="da-DK" smtClean="0"/>
              <a:t>Besøg fra Kina</a:t>
            </a:r>
          </a:p>
          <a:p>
            <a:pPr eaLnBrk="1" hangingPunct="1"/>
            <a:r>
              <a:rPr lang="da-DK" altLang="da-DK" smtClean="0"/>
              <a:t>Besøg i Kina</a:t>
            </a:r>
          </a:p>
          <a:p>
            <a:pPr lvl="1" eaLnBrk="1" hangingPunct="1"/>
            <a:r>
              <a:rPr lang="da-DK" altLang="da-DK" smtClean="0"/>
              <a:t>Demokrati i skolen</a:t>
            </a:r>
          </a:p>
          <a:p>
            <a:pPr lvl="1" eaLnBrk="1" hangingPunct="1"/>
            <a:r>
              <a:rPr lang="da-DK" altLang="da-DK" smtClean="0"/>
              <a:t>Styrelsesforhold</a:t>
            </a:r>
          </a:p>
          <a:p>
            <a:pPr lvl="1" eaLnBrk="1" hangingPunct="1"/>
            <a:r>
              <a:rPr lang="da-DK" altLang="da-DK" smtClean="0"/>
              <a:t>skolebestyrelse</a:t>
            </a:r>
          </a:p>
        </p:txBody>
      </p:sp>
      <p:sp>
        <p:nvSpPr>
          <p:cNvPr id="27652" name="Pladsholder til dato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smtClean="0">
                <a:solidFill>
                  <a:srgbClr val="045C75"/>
                </a:solidFill>
              </a:rPr>
              <a:t>07.11.2013</a:t>
            </a:r>
            <a:endParaRPr lang="da-DK" altLang="da-DK" sz="1200">
              <a:solidFill>
                <a:srgbClr val="045C75"/>
              </a:solidFill>
            </a:endParaRPr>
          </a:p>
        </p:txBody>
      </p:sp>
      <p:sp>
        <p:nvSpPr>
          <p:cNvPr id="27653" name="Pladsholder til sidefod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a:solidFill>
                  <a:srgbClr val="045C75"/>
                </a:solidFill>
              </a:rPr>
              <a:t>Skoleleder Povl Erik Wolff, www.bakkeskolen.kolding.dk</a:t>
            </a:r>
          </a:p>
        </p:txBody>
      </p:sp>
      <p:sp>
        <p:nvSpPr>
          <p:cNvPr id="27654" name="Pladsholder til diasnumm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60C936D6-A939-4602-B8E6-AD66E52BC9B4}" type="slidenum">
              <a:rPr lang="da-DK" altLang="da-DK" sz="1200">
                <a:solidFill>
                  <a:srgbClr val="045C75"/>
                </a:solidFill>
              </a:rPr>
              <a:pPr/>
              <a:t>11</a:t>
            </a:fld>
            <a:endParaRPr lang="da-DK" altLang="da-DK" sz="1200">
              <a:solidFill>
                <a:srgbClr val="045C75"/>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a:spLocks noGrp="1"/>
          </p:cNvSpPr>
          <p:nvPr>
            <p:ph type="title"/>
          </p:nvPr>
        </p:nvSpPr>
        <p:spPr>
          <a:xfrm>
            <a:off x="457200" y="704850"/>
            <a:ext cx="8229600" cy="1143000"/>
          </a:xfrm>
        </p:spPr>
        <p:txBody>
          <a:bodyPr/>
          <a:lstStyle/>
          <a:p>
            <a:pPr eaLnBrk="1" hangingPunct="1"/>
            <a:r>
              <a:rPr lang="da-DK" altLang="da-DK" smtClean="0"/>
              <a:t>STUDY-VISIT I PISA SEPT. 2010</a:t>
            </a:r>
          </a:p>
        </p:txBody>
      </p:sp>
      <p:sp>
        <p:nvSpPr>
          <p:cNvPr id="28675" name="Pladsholder til indhold 2"/>
          <p:cNvSpPr>
            <a:spLocks noGrp="1"/>
          </p:cNvSpPr>
          <p:nvPr>
            <p:ph sz="half" idx="1"/>
          </p:nvPr>
        </p:nvSpPr>
        <p:spPr>
          <a:xfrm>
            <a:off x="457200" y="1920875"/>
            <a:ext cx="4038600" cy="4433888"/>
          </a:xfrm>
        </p:spPr>
        <p:txBody>
          <a:bodyPr/>
          <a:lstStyle/>
          <a:p>
            <a:pPr eaLnBrk="1" hangingPunct="1">
              <a:lnSpc>
                <a:spcPct val="80000"/>
              </a:lnSpc>
              <a:spcBef>
                <a:spcPts val="575"/>
              </a:spcBef>
              <a:buFont typeface="Wingdings 2" charset="2"/>
              <a:buNone/>
            </a:pPr>
            <a:r>
              <a:rPr lang="da-DK" altLang="da-DK" sz="2400" smtClean="0"/>
              <a:t>25 lærere og pædagoger</a:t>
            </a:r>
          </a:p>
          <a:p>
            <a:pPr eaLnBrk="1" hangingPunct="1">
              <a:lnSpc>
                <a:spcPct val="80000"/>
              </a:lnSpc>
              <a:spcBef>
                <a:spcPts val="575"/>
              </a:spcBef>
              <a:buFont typeface="Wingdings 2" charset="2"/>
              <a:buNone/>
            </a:pPr>
            <a:r>
              <a:rPr lang="da-DK" altLang="da-DK" sz="2400" smtClean="0"/>
              <a:t>SENZA SAINO-pædagogik</a:t>
            </a:r>
          </a:p>
          <a:p>
            <a:pPr eaLnBrk="1" hangingPunct="1">
              <a:lnSpc>
                <a:spcPct val="80000"/>
              </a:lnSpc>
              <a:spcBef>
                <a:spcPts val="575"/>
              </a:spcBef>
              <a:buFont typeface="Wingdings 2" charset="2"/>
              <a:buNone/>
            </a:pPr>
            <a:r>
              <a:rPr lang="da-DK" altLang="da-DK" sz="2400" smtClean="0"/>
              <a:t>Without a Backpack.</a:t>
            </a:r>
          </a:p>
          <a:p>
            <a:pPr eaLnBrk="1" hangingPunct="1">
              <a:lnSpc>
                <a:spcPct val="80000"/>
              </a:lnSpc>
              <a:spcBef>
                <a:spcPts val="575"/>
              </a:spcBef>
              <a:buFont typeface="Wingdings 2" charset="2"/>
              <a:buNone/>
            </a:pPr>
            <a:r>
              <a:rPr lang="da-DK" altLang="da-DK" sz="2400" smtClean="0"/>
              <a:t>Towards a Community</a:t>
            </a:r>
          </a:p>
          <a:p>
            <a:pPr eaLnBrk="1" hangingPunct="1">
              <a:lnSpc>
                <a:spcPct val="80000"/>
              </a:lnSpc>
              <a:spcBef>
                <a:spcPts val="575"/>
              </a:spcBef>
              <a:buFont typeface="Wingdings 2" charset="2"/>
              <a:buNone/>
            </a:pPr>
            <a:r>
              <a:rPr lang="da-DK" altLang="da-DK" sz="2400" smtClean="0"/>
              <a:t>School</a:t>
            </a:r>
          </a:p>
          <a:p>
            <a:pPr eaLnBrk="1" hangingPunct="1">
              <a:lnSpc>
                <a:spcPct val="80000"/>
              </a:lnSpc>
              <a:spcBef>
                <a:spcPts val="575"/>
              </a:spcBef>
              <a:buFont typeface="Wingdings 2" charset="2"/>
              <a:buNone/>
            </a:pPr>
            <a:r>
              <a:rPr lang="da-DK" altLang="da-DK" sz="2400" smtClean="0"/>
              <a:t>PRESENTATION</a:t>
            </a:r>
          </a:p>
          <a:p>
            <a:pPr eaLnBrk="1" hangingPunct="1">
              <a:lnSpc>
                <a:spcPct val="80000"/>
              </a:lnSpc>
              <a:spcBef>
                <a:spcPts val="575"/>
              </a:spcBef>
              <a:buFont typeface="Wingdings 2" charset="2"/>
              <a:buNone/>
            </a:pPr>
            <a:r>
              <a:rPr lang="en-US" altLang="da-DK" sz="2400" smtClean="0"/>
              <a:t>Danish Teachers Visit from Kolding</a:t>
            </a:r>
          </a:p>
          <a:p>
            <a:pPr eaLnBrk="1" hangingPunct="1">
              <a:lnSpc>
                <a:spcPct val="80000"/>
              </a:lnSpc>
              <a:spcBef>
                <a:spcPts val="575"/>
              </a:spcBef>
              <a:buFont typeface="Wingdings 2" charset="2"/>
              <a:buNone/>
            </a:pPr>
            <a:r>
              <a:rPr lang="da-DK" altLang="da-DK" sz="2400" smtClean="0"/>
              <a:t>Marco Orsi – Head Master</a:t>
            </a:r>
          </a:p>
          <a:p>
            <a:pPr eaLnBrk="1" hangingPunct="1">
              <a:lnSpc>
                <a:spcPct val="80000"/>
              </a:lnSpc>
              <a:spcBef>
                <a:spcPts val="575"/>
              </a:spcBef>
              <a:buFont typeface="Wingdings 2" charset="2"/>
              <a:buNone/>
            </a:pPr>
            <a:r>
              <a:rPr lang="en-US" altLang="da-DK" sz="2400" smtClean="0"/>
              <a:t>Leader of Without a Backpack School project</a:t>
            </a:r>
          </a:p>
          <a:p>
            <a:pPr eaLnBrk="1" hangingPunct="1">
              <a:lnSpc>
                <a:spcPct val="80000"/>
              </a:lnSpc>
              <a:spcBef>
                <a:spcPts val="575"/>
              </a:spcBef>
              <a:buFont typeface="Wingdings 2" charset="2"/>
              <a:buNone/>
            </a:pPr>
            <a:r>
              <a:rPr lang="da-DK" altLang="da-DK" sz="2400" smtClean="0"/>
              <a:t>Lucca - Monday 27th 2010</a:t>
            </a:r>
          </a:p>
        </p:txBody>
      </p:sp>
      <p:sp>
        <p:nvSpPr>
          <p:cNvPr id="28676" name="Pladsholder til dato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smtClean="0">
                <a:solidFill>
                  <a:srgbClr val="045C75"/>
                </a:solidFill>
              </a:rPr>
              <a:t>07.11.2013</a:t>
            </a:r>
            <a:endParaRPr lang="da-DK" altLang="da-DK" sz="1200">
              <a:solidFill>
                <a:srgbClr val="045C75"/>
              </a:solidFill>
            </a:endParaRPr>
          </a:p>
        </p:txBody>
      </p:sp>
      <p:sp>
        <p:nvSpPr>
          <p:cNvPr id="28677" name="Pladsholder til sidefod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a:solidFill>
                  <a:srgbClr val="045C75"/>
                </a:solidFill>
              </a:rPr>
              <a:t>Skoleleder Povl Erik Wolff, www.bakkeskolen.kolding.dk</a:t>
            </a:r>
          </a:p>
        </p:txBody>
      </p:sp>
      <p:sp>
        <p:nvSpPr>
          <p:cNvPr id="28678" name="Pladsholder til diasnumm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46F78C90-0B32-43FC-8512-279806225861}" type="slidenum">
              <a:rPr lang="da-DK" altLang="da-DK" sz="1200">
                <a:solidFill>
                  <a:srgbClr val="045C75"/>
                </a:solidFill>
              </a:rPr>
              <a:pPr/>
              <a:t>12</a:t>
            </a:fld>
            <a:endParaRPr lang="da-DK" altLang="da-DK" sz="1200">
              <a:solidFill>
                <a:srgbClr val="045C75"/>
              </a:solidFill>
            </a:endParaRPr>
          </a:p>
        </p:txBody>
      </p:sp>
      <p:pic>
        <p:nvPicPr>
          <p:cNvPr id="28679" name="Pladsholder til indhold 7" descr="PISA sept. 2010 bakkeskolen 120.JPG"/>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838700" y="2767013"/>
            <a:ext cx="3657600" cy="2743200"/>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0" name="Titel 7"/>
          <p:cNvSpPr>
            <a:spLocks noGrp="1"/>
          </p:cNvSpPr>
          <p:nvPr>
            <p:ph type="ctrTitle"/>
          </p:nvPr>
        </p:nvSpPr>
        <p:spPr>
          <a:ln>
            <a:miter lim="800000"/>
            <a:headEnd/>
            <a:tailEnd/>
          </a:ln>
          <a:extLst/>
        </p:spPr>
        <p:txBody>
          <a:bodyPr/>
          <a:lstStyle/>
          <a:p>
            <a:pPr eaLnBrk="1" fontAlgn="auto" hangingPunct="1">
              <a:spcAft>
                <a:spcPts val="0"/>
              </a:spcAft>
              <a:defRPr/>
            </a:pPr>
            <a:r>
              <a:rPr lang="da-DK" smtClean="0"/>
              <a:t>VENSKABSSKOLE I LITAUEN</a:t>
            </a:r>
          </a:p>
        </p:txBody>
      </p:sp>
      <p:sp>
        <p:nvSpPr>
          <p:cNvPr id="29699" name="Undertitel 9"/>
          <p:cNvSpPr>
            <a:spLocks noGrp="1"/>
          </p:cNvSpPr>
          <p:nvPr>
            <p:ph type="subTitle" idx="1"/>
          </p:nvPr>
        </p:nvSpPr>
        <p:spPr>
          <a:xfrm>
            <a:off x="533400" y="3228975"/>
            <a:ext cx="7854950" cy="1752600"/>
          </a:xfrm>
        </p:spPr>
        <p:txBody>
          <a:bodyPr/>
          <a:lstStyle/>
          <a:p>
            <a:pPr marR="0" eaLnBrk="1" hangingPunct="1">
              <a:lnSpc>
                <a:spcPct val="80000"/>
              </a:lnSpc>
              <a:spcBef>
                <a:spcPts val="575"/>
              </a:spcBef>
            </a:pPr>
            <a:r>
              <a:rPr lang="da-DK" altLang="da-DK" sz="1500" b="1" smtClean="0"/>
              <a:t>Skole i Litauen fra 1993</a:t>
            </a:r>
          </a:p>
          <a:p>
            <a:pPr marR="0" eaLnBrk="1" hangingPunct="1">
              <a:lnSpc>
                <a:spcPct val="80000"/>
              </a:lnSpc>
              <a:spcBef>
                <a:spcPts val="575"/>
              </a:spcBef>
            </a:pPr>
            <a:r>
              <a:rPr lang="da-DK" altLang="da-DK" sz="1500" b="1" smtClean="0"/>
              <a:t>1994: Skoleovertagelse m. Jelling Statssem. – med studietur til Litauen en uge – for alle lærere og skolebestyrelse…</a:t>
            </a:r>
          </a:p>
          <a:p>
            <a:pPr marR="0" eaLnBrk="1" hangingPunct="1">
              <a:lnSpc>
                <a:spcPct val="80000"/>
              </a:lnSpc>
              <a:spcBef>
                <a:spcPts val="575"/>
              </a:spcBef>
            </a:pPr>
            <a:r>
              <a:rPr lang="da-DK" altLang="da-DK" sz="1500" b="1" smtClean="0"/>
              <a:t>Lærerudvekslinger (demokratifonden)</a:t>
            </a:r>
          </a:p>
          <a:p>
            <a:pPr marR="0" eaLnBrk="1" hangingPunct="1">
              <a:lnSpc>
                <a:spcPct val="80000"/>
              </a:lnSpc>
              <a:spcBef>
                <a:spcPts val="575"/>
              </a:spcBef>
            </a:pPr>
            <a:r>
              <a:rPr lang="da-DK" altLang="da-DK" sz="1500" b="1" smtClean="0"/>
              <a:t>Inservicetraining (demokratifonden)</a:t>
            </a:r>
          </a:p>
          <a:p>
            <a:pPr marR="0" eaLnBrk="1" hangingPunct="1">
              <a:lnSpc>
                <a:spcPct val="80000"/>
              </a:lnSpc>
              <a:spcBef>
                <a:spcPts val="575"/>
              </a:spcBef>
            </a:pPr>
            <a:r>
              <a:rPr lang="da-DK" altLang="da-DK" sz="1500" b="1" smtClean="0"/>
              <a:t>2014  - 20 år efter! Alle lærere/SFO-pædagoger</a:t>
            </a:r>
          </a:p>
          <a:p>
            <a:pPr marR="0" eaLnBrk="1" hangingPunct="1">
              <a:lnSpc>
                <a:spcPct val="80000"/>
              </a:lnSpc>
              <a:spcBef>
                <a:spcPts val="575"/>
              </a:spcBef>
            </a:pPr>
            <a:endParaRPr lang="da-DK" altLang="da-DK" sz="1400" smtClean="0"/>
          </a:p>
        </p:txBody>
      </p:sp>
      <p:sp>
        <p:nvSpPr>
          <p:cNvPr id="29700" name="Pladsholder til dato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smtClean="0">
                <a:solidFill>
                  <a:srgbClr val="D1EAEE"/>
                </a:solidFill>
              </a:rPr>
              <a:t>07.11.2013</a:t>
            </a:r>
            <a:endParaRPr lang="da-DK" altLang="da-DK" sz="1200">
              <a:solidFill>
                <a:srgbClr val="D1EAEE"/>
              </a:solidFill>
            </a:endParaRPr>
          </a:p>
        </p:txBody>
      </p:sp>
      <p:sp>
        <p:nvSpPr>
          <p:cNvPr id="29701" name="Pladsholder til sidefod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a:solidFill>
                  <a:srgbClr val="D1EAEE"/>
                </a:solidFill>
              </a:rPr>
              <a:t>Skoleleder Povl Erik Wolff, www.bakkeskolen.kolding.dk</a:t>
            </a:r>
          </a:p>
        </p:txBody>
      </p:sp>
      <p:sp>
        <p:nvSpPr>
          <p:cNvPr id="29702" name="Pladsholder til diasnumm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160A394C-F4D7-4CF9-961D-3D5F55B56ACE}" type="slidenum">
              <a:rPr lang="da-DK" altLang="da-DK" sz="1200">
                <a:solidFill>
                  <a:srgbClr val="D1EAEE"/>
                </a:solidFill>
              </a:rPr>
              <a:pPr/>
              <a:t>13</a:t>
            </a:fld>
            <a:endParaRPr lang="da-DK" altLang="da-DK" sz="1200">
              <a:solidFill>
                <a:srgbClr val="D1EAEE"/>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6" name="Rectangle 2"/>
          <p:cNvSpPr>
            <a:spLocks noGrp="1" noChangeArrowheads="1"/>
          </p:cNvSpPr>
          <p:nvPr>
            <p:ph type="ctrTitle"/>
          </p:nvPr>
        </p:nvSpPr>
        <p:spPr>
          <a:ln>
            <a:miter lim="800000"/>
            <a:headEnd/>
            <a:tailEnd/>
          </a:ln>
          <a:extLst/>
        </p:spPr>
        <p:txBody>
          <a:bodyPr/>
          <a:lstStyle/>
          <a:p>
            <a:pPr eaLnBrk="1" fontAlgn="auto" hangingPunct="1">
              <a:spcAft>
                <a:spcPts val="0"/>
              </a:spcAft>
              <a:defRPr/>
            </a:pPr>
            <a:r>
              <a:rPr lang="da-DK" sz="4000" dirty="0" smtClean="0"/>
              <a:t>UNESCO-SKOLE          </a:t>
            </a:r>
            <a:r>
              <a:rPr lang="da-DK" sz="2800" dirty="0" smtClean="0"/>
              <a:t>DET  TRANSATLANTISK SLAVEPROJECT</a:t>
            </a:r>
            <a:r>
              <a:rPr lang="da-DK" sz="4000" dirty="0" smtClean="0"/>
              <a:t/>
            </a:r>
            <a:br>
              <a:rPr lang="da-DK" sz="4000" dirty="0" smtClean="0"/>
            </a:br>
            <a:r>
              <a:rPr lang="da-DK" sz="4000" dirty="0" smtClean="0"/>
              <a:t>”BREAKING THE SILENCE” 2000 -2012  </a:t>
            </a:r>
          </a:p>
        </p:txBody>
      </p:sp>
      <p:sp>
        <p:nvSpPr>
          <p:cNvPr id="30723" name="Rectangle 3"/>
          <p:cNvSpPr>
            <a:spLocks noGrp="1" noChangeArrowheads="1"/>
          </p:cNvSpPr>
          <p:nvPr>
            <p:ph type="subTitle" idx="1"/>
          </p:nvPr>
        </p:nvSpPr>
        <p:spPr>
          <a:xfrm>
            <a:off x="533400" y="3228975"/>
            <a:ext cx="7854950" cy="1752600"/>
          </a:xfrm>
        </p:spPr>
        <p:txBody>
          <a:bodyPr/>
          <a:lstStyle/>
          <a:p>
            <a:pPr marR="0" eaLnBrk="1" hangingPunct="1"/>
            <a:r>
              <a:rPr lang="da-DK" altLang="da-DK" sz="2000" smtClean="0"/>
              <a:t>Bakkeskolen, Kolding, DANMARK</a:t>
            </a:r>
          </a:p>
          <a:p>
            <a:pPr marR="0" eaLnBrk="1" hangingPunct="1"/>
            <a:r>
              <a:rPr lang="da-DK" altLang="da-DK" sz="2000" smtClean="0"/>
              <a:t>Ashanti Goldfields School, Obuasi, GHANA</a:t>
            </a:r>
          </a:p>
          <a:p>
            <a:pPr marR="0" eaLnBrk="1" hangingPunct="1"/>
            <a:r>
              <a:rPr lang="da-DK" altLang="da-DK" sz="2000" smtClean="0"/>
              <a:t>Juanita Gardine School, Pearl B. Larsen School, Sct. Croix, US-VIRGIN ISLANDS</a:t>
            </a:r>
          </a:p>
        </p:txBody>
      </p:sp>
      <p:sp>
        <p:nvSpPr>
          <p:cNvPr id="30724" name="Rectangle 24"/>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smtClean="0">
                <a:solidFill>
                  <a:srgbClr val="D1EAEE"/>
                </a:solidFill>
              </a:rPr>
              <a:t>07.11.2013</a:t>
            </a:r>
            <a:endParaRPr lang="da-DK" altLang="da-DK" sz="1200">
              <a:solidFill>
                <a:srgbClr val="D1EAEE"/>
              </a:solidFill>
            </a:endParaRPr>
          </a:p>
        </p:txBody>
      </p:sp>
      <p:sp>
        <p:nvSpPr>
          <p:cNvPr id="30725" name="Rectangle 26"/>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a:solidFill>
                  <a:srgbClr val="D1EAEE"/>
                </a:solidFill>
              </a:rPr>
              <a:t>Skoleleder Povl Erik Wolff, www.bakkeskolen.kolding.dk</a:t>
            </a:r>
          </a:p>
        </p:txBody>
      </p:sp>
      <p:sp>
        <p:nvSpPr>
          <p:cNvPr id="30726" name="Rectangle 25"/>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2F46537F-525D-4FDB-B102-37F0AF6E27CA}" type="slidenum">
              <a:rPr lang="da-DK" altLang="da-DK" sz="1200">
                <a:solidFill>
                  <a:srgbClr val="D1EAEE"/>
                </a:solidFill>
              </a:rPr>
              <a:pPr/>
              <a:t>14</a:t>
            </a:fld>
            <a:endParaRPr lang="da-DK" altLang="da-DK" sz="1200">
              <a:solidFill>
                <a:srgbClr val="D1EAEE"/>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algn="ctr" eaLnBrk="1" hangingPunct="1"/>
            <a:r>
              <a:rPr lang="da-DK" altLang="da-DK" smtClean="0"/>
              <a:t> </a:t>
            </a:r>
            <a:r>
              <a:rPr lang="da-DK" altLang="da-DK" b="1" smtClean="0"/>
              <a:t>Den Transatlantiske slaverute</a:t>
            </a:r>
            <a:br>
              <a:rPr lang="da-DK" altLang="da-DK" b="1" smtClean="0"/>
            </a:br>
            <a:r>
              <a:rPr lang="da-DK" altLang="da-DK" sz="2400" b="1" smtClean="0"/>
              <a:t>”Breaking the silence”</a:t>
            </a:r>
          </a:p>
        </p:txBody>
      </p:sp>
      <p:sp>
        <p:nvSpPr>
          <p:cNvPr id="31747" name="Rectangle 3"/>
          <p:cNvSpPr>
            <a:spLocks noGrp="1" noChangeArrowheads="1"/>
          </p:cNvSpPr>
          <p:nvPr>
            <p:ph type="body" sz="half" idx="1"/>
          </p:nvPr>
        </p:nvSpPr>
        <p:spPr>
          <a:xfrm>
            <a:off x="457200" y="1600200"/>
            <a:ext cx="4033838" cy="4495800"/>
          </a:xfrm>
        </p:spPr>
        <p:txBody>
          <a:bodyPr/>
          <a:lstStyle/>
          <a:p>
            <a:pPr eaLnBrk="1" hangingPunct="1"/>
            <a:r>
              <a:rPr lang="da-DK" altLang="da-DK" sz="2800" smtClean="0"/>
              <a:t>     </a:t>
            </a:r>
            <a:br>
              <a:rPr lang="da-DK" altLang="da-DK" sz="2800" smtClean="0"/>
            </a:br>
            <a:r>
              <a:rPr lang="da-DK" altLang="da-DK" sz="2800" smtClean="0"/>
              <a:t>   </a:t>
            </a:r>
            <a:r>
              <a:rPr lang="da-DK" altLang="da-DK" sz="2800" smtClean="0">
                <a:hlinkClick r:id="rId2"/>
              </a:rPr>
              <a:t> </a:t>
            </a:r>
            <a:endParaRPr lang="da-DK" altLang="da-DK" sz="2800" smtClean="0"/>
          </a:p>
          <a:p>
            <a:pPr eaLnBrk="1" hangingPunct="1"/>
            <a:endParaRPr lang="da-DK" altLang="da-DK" sz="2800" smtClean="0"/>
          </a:p>
        </p:txBody>
      </p:sp>
      <p:pic>
        <p:nvPicPr>
          <p:cNvPr id="31748" name="Picture 4" descr="aEuropa"/>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2987675" y="4876800"/>
            <a:ext cx="1981200" cy="1981200"/>
          </a:xfrm>
          <a:noFill/>
        </p:spPr>
      </p:pic>
      <p:pic>
        <p:nvPicPr>
          <p:cNvPr id="31749" name="Picture 5" descr="americas_roll"/>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68313" y="2057400"/>
            <a:ext cx="1947862" cy="2182813"/>
          </a:xfrm>
          <a:noFill/>
        </p:spPr>
      </p:pic>
      <p:sp>
        <p:nvSpPr>
          <p:cNvPr id="31750" name="Pladsholder til dato 5"/>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smtClean="0">
                <a:solidFill>
                  <a:srgbClr val="045C75"/>
                </a:solidFill>
              </a:rPr>
              <a:t>07.11.2013</a:t>
            </a:r>
            <a:endParaRPr lang="da-DK" altLang="da-DK" sz="1200">
              <a:solidFill>
                <a:srgbClr val="045C75"/>
              </a:solidFill>
            </a:endParaRPr>
          </a:p>
        </p:txBody>
      </p:sp>
      <p:sp>
        <p:nvSpPr>
          <p:cNvPr id="31751" name="Pladsholder til sidefod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a:solidFill>
                  <a:srgbClr val="045C75"/>
                </a:solidFill>
              </a:rPr>
              <a:t>Skoleleder Povl Erik Wolff, www.bakkeskolen.kolding.dk</a:t>
            </a:r>
          </a:p>
        </p:txBody>
      </p:sp>
      <p:sp>
        <p:nvSpPr>
          <p:cNvPr id="31752" name="Pladsholder til diasnumm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9E4E0207-49D2-4D4F-84D1-6C9B6859CD07}" type="slidenum">
              <a:rPr lang="da-DK" altLang="da-DK" sz="1200">
                <a:solidFill>
                  <a:srgbClr val="045C75"/>
                </a:solidFill>
              </a:rPr>
              <a:pPr/>
              <a:t>15</a:t>
            </a:fld>
            <a:endParaRPr lang="da-DK" altLang="da-DK" sz="1200">
              <a:solidFill>
                <a:srgbClr val="045C75"/>
              </a:solidFill>
            </a:endParaRPr>
          </a:p>
        </p:txBody>
      </p:sp>
      <p:pic>
        <p:nvPicPr>
          <p:cNvPr id="31753" name="Picture 6" descr="europe_ro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1989138"/>
            <a:ext cx="2376488"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4" name="Text Box 7"/>
          <p:cNvSpPr txBox="1">
            <a:spLocks noChangeArrowheads="1"/>
          </p:cNvSpPr>
          <p:nvPr/>
        </p:nvSpPr>
        <p:spPr bwMode="auto">
          <a:xfrm>
            <a:off x="7164388" y="1989138"/>
            <a:ext cx="1728787"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da-DK" altLang="da-DK" sz="1800" b="1" i="1" u="sng">
                <a:solidFill>
                  <a:srgbClr val="FF0000"/>
                </a:solidFill>
                <a:latin typeface="Times New Roman" charset="0"/>
              </a:rPr>
              <a:t>EUROPA:</a:t>
            </a:r>
          </a:p>
          <a:p>
            <a:pPr eaLnBrk="1" hangingPunct="1">
              <a:spcBef>
                <a:spcPct val="50000"/>
              </a:spcBef>
            </a:pPr>
            <a:r>
              <a:rPr lang="da-DK" altLang="da-DK" sz="1600" b="1" i="1">
                <a:latin typeface="Times New Roman" charset="0"/>
              </a:rPr>
              <a:t>Denmark</a:t>
            </a:r>
          </a:p>
          <a:p>
            <a:pPr eaLnBrk="1" hangingPunct="1">
              <a:spcBef>
                <a:spcPct val="50000"/>
              </a:spcBef>
            </a:pPr>
            <a:r>
              <a:rPr lang="da-DK" altLang="da-DK" sz="1600" b="1" i="1">
                <a:solidFill>
                  <a:srgbClr val="FF0000"/>
                </a:solidFill>
                <a:latin typeface="Times New Roman" charset="0"/>
              </a:rPr>
              <a:t>Norway</a:t>
            </a:r>
          </a:p>
          <a:p>
            <a:pPr eaLnBrk="1" hangingPunct="1">
              <a:spcBef>
                <a:spcPct val="50000"/>
              </a:spcBef>
            </a:pPr>
            <a:r>
              <a:rPr lang="da-DK" altLang="da-DK" sz="1600" b="1" i="1">
                <a:solidFill>
                  <a:srgbClr val="FF0000"/>
                </a:solidFill>
                <a:latin typeface="Times New Roman" charset="0"/>
              </a:rPr>
              <a:t>Netherlands</a:t>
            </a:r>
          </a:p>
          <a:p>
            <a:pPr eaLnBrk="1" hangingPunct="1">
              <a:spcBef>
                <a:spcPct val="50000"/>
              </a:spcBef>
            </a:pPr>
            <a:r>
              <a:rPr lang="da-DK" altLang="da-DK" sz="1600" b="1" i="1">
                <a:solidFill>
                  <a:srgbClr val="FF0000"/>
                </a:solidFill>
                <a:latin typeface="Times New Roman" charset="0"/>
              </a:rPr>
              <a:t>United Kingdom</a:t>
            </a:r>
          </a:p>
          <a:p>
            <a:pPr eaLnBrk="1" hangingPunct="1">
              <a:spcBef>
                <a:spcPct val="50000"/>
              </a:spcBef>
            </a:pPr>
            <a:r>
              <a:rPr lang="da-DK" altLang="da-DK" sz="1600" b="1" i="1">
                <a:solidFill>
                  <a:srgbClr val="FF0000"/>
                </a:solidFill>
                <a:latin typeface="Times New Roman" charset="0"/>
              </a:rPr>
              <a:t>France</a:t>
            </a:r>
          </a:p>
          <a:p>
            <a:pPr eaLnBrk="1" hangingPunct="1">
              <a:spcBef>
                <a:spcPct val="50000"/>
              </a:spcBef>
            </a:pPr>
            <a:r>
              <a:rPr lang="da-DK" altLang="da-DK" sz="1600" b="1" i="1">
                <a:solidFill>
                  <a:srgbClr val="FF0000"/>
                </a:solidFill>
                <a:latin typeface="Times New Roman" charset="0"/>
              </a:rPr>
              <a:t>Portugal</a:t>
            </a:r>
          </a:p>
          <a:p>
            <a:pPr eaLnBrk="1" hangingPunct="1">
              <a:spcBef>
                <a:spcPct val="50000"/>
              </a:spcBef>
            </a:pPr>
            <a:r>
              <a:rPr lang="da-DK" altLang="da-DK" sz="1600" b="1" i="1">
                <a:solidFill>
                  <a:srgbClr val="FF0000"/>
                </a:solidFill>
                <a:latin typeface="Times New Roman" charset="0"/>
              </a:rPr>
              <a:t>Spain</a:t>
            </a:r>
          </a:p>
        </p:txBody>
      </p:sp>
      <p:sp>
        <p:nvSpPr>
          <p:cNvPr id="31755" name="Line 8"/>
          <p:cNvSpPr>
            <a:spLocks noChangeShapeType="1"/>
          </p:cNvSpPr>
          <p:nvPr/>
        </p:nvSpPr>
        <p:spPr bwMode="auto">
          <a:xfrm flipH="1">
            <a:off x="4140200" y="2924175"/>
            <a:ext cx="1584325" cy="3097213"/>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da-DK"/>
          </a:p>
        </p:txBody>
      </p:sp>
      <p:sp>
        <p:nvSpPr>
          <p:cNvPr id="31756" name="Line 9"/>
          <p:cNvSpPr>
            <a:spLocks noChangeShapeType="1"/>
          </p:cNvSpPr>
          <p:nvPr/>
        </p:nvSpPr>
        <p:spPr bwMode="auto">
          <a:xfrm flipH="1" flipV="1">
            <a:off x="1908175" y="2997200"/>
            <a:ext cx="2303463" cy="3024188"/>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da-DK"/>
          </a:p>
        </p:txBody>
      </p:sp>
      <p:sp>
        <p:nvSpPr>
          <p:cNvPr id="31757" name="Line 10"/>
          <p:cNvSpPr>
            <a:spLocks noChangeShapeType="1"/>
          </p:cNvSpPr>
          <p:nvPr/>
        </p:nvSpPr>
        <p:spPr bwMode="auto">
          <a:xfrm flipV="1">
            <a:off x="1908175" y="2924175"/>
            <a:ext cx="3959225" cy="73025"/>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da-DK"/>
          </a:p>
        </p:txBody>
      </p:sp>
      <p:sp>
        <p:nvSpPr>
          <p:cNvPr id="31758" name="Text Box 11"/>
          <p:cNvSpPr txBox="1">
            <a:spLocks noChangeArrowheads="1"/>
          </p:cNvSpPr>
          <p:nvPr/>
        </p:nvSpPr>
        <p:spPr bwMode="auto">
          <a:xfrm>
            <a:off x="5219700" y="3933825"/>
            <a:ext cx="1223963"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da-DK" altLang="da-DK" sz="1800" b="1" i="1" u="sng">
                <a:solidFill>
                  <a:srgbClr val="FFCC00"/>
                </a:solidFill>
                <a:latin typeface="Times New Roman" charset="0"/>
              </a:rPr>
              <a:t>AFRIKA:</a:t>
            </a:r>
          </a:p>
          <a:p>
            <a:pPr eaLnBrk="1" hangingPunct="1">
              <a:spcBef>
                <a:spcPct val="50000"/>
              </a:spcBef>
            </a:pPr>
            <a:r>
              <a:rPr lang="da-DK" altLang="da-DK" sz="1800" b="1" i="1">
                <a:solidFill>
                  <a:srgbClr val="FFCC00"/>
                </a:solidFill>
                <a:latin typeface="Times New Roman" charset="0"/>
              </a:rPr>
              <a:t>Angola</a:t>
            </a:r>
          </a:p>
          <a:p>
            <a:pPr eaLnBrk="1" hangingPunct="1">
              <a:spcBef>
                <a:spcPct val="50000"/>
              </a:spcBef>
            </a:pPr>
            <a:r>
              <a:rPr lang="da-DK" altLang="da-DK" sz="1800" b="1" i="1">
                <a:solidFill>
                  <a:srgbClr val="FFCC00"/>
                </a:solidFill>
                <a:latin typeface="Times New Roman" charset="0"/>
              </a:rPr>
              <a:t>Benin</a:t>
            </a:r>
          </a:p>
          <a:p>
            <a:pPr eaLnBrk="1" hangingPunct="1">
              <a:spcBef>
                <a:spcPct val="50000"/>
              </a:spcBef>
            </a:pPr>
            <a:r>
              <a:rPr lang="da-DK" altLang="da-DK" sz="1800" b="1" i="1">
                <a:solidFill>
                  <a:srgbClr val="FFCC00"/>
                </a:solidFill>
                <a:latin typeface="Times New Roman" charset="0"/>
              </a:rPr>
              <a:t>Gambia</a:t>
            </a:r>
          </a:p>
          <a:p>
            <a:pPr eaLnBrk="1" hangingPunct="1">
              <a:spcBef>
                <a:spcPct val="50000"/>
              </a:spcBef>
            </a:pPr>
            <a:r>
              <a:rPr lang="da-DK" altLang="da-DK" sz="1800" b="1" i="1">
                <a:latin typeface="Times New Roman" charset="0"/>
              </a:rPr>
              <a:t>Ghana</a:t>
            </a:r>
          </a:p>
          <a:p>
            <a:pPr eaLnBrk="1" hangingPunct="1">
              <a:spcBef>
                <a:spcPct val="50000"/>
              </a:spcBef>
            </a:pPr>
            <a:r>
              <a:rPr lang="da-DK" altLang="da-DK" sz="1800" b="1" i="1">
                <a:solidFill>
                  <a:srgbClr val="FFCC00"/>
                </a:solidFill>
                <a:latin typeface="Times New Roman" charset="0"/>
              </a:rPr>
              <a:t>Sinegal</a:t>
            </a:r>
          </a:p>
          <a:p>
            <a:pPr eaLnBrk="1" hangingPunct="1">
              <a:spcBef>
                <a:spcPct val="50000"/>
              </a:spcBef>
            </a:pPr>
            <a:r>
              <a:rPr lang="da-DK" altLang="da-DK" sz="1800" b="1" i="1">
                <a:solidFill>
                  <a:srgbClr val="FFCC00"/>
                </a:solidFill>
                <a:latin typeface="Times New Roman" charset="0"/>
              </a:rPr>
              <a:t>Nigeria</a:t>
            </a:r>
          </a:p>
        </p:txBody>
      </p:sp>
      <p:sp>
        <p:nvSpPr>
          <p:cNvPr id="31759" name="Text Box 12"/>
          <p:cNvSpPr txBox="1">
            <a:spLocks noChangeArrowheads="1"/>
          </p:cNvSpPr>
          <p:nvPr/>
        </p:nvSpPr>
        <p:spPr bwMode="auto">
          <a:xfrm>
            <a:off x="468313" y="4427538"/>
            <a:ext cx="2232025" cy="24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da-DK" altLang="da-DK" sz="1800" b="1" u="sng">
                <a:solidFill>
                  <a:srgbClr val="009900"/>
                </a:solidFill>
                <a:latin typeface="Times New Roman" charset="0"/>
              </a:rPr>
              <a:t>AMERIKA &amp;</a:t>
            </a:r>
          </a:p>
          <a:p>
            <a:pPr eaLnBrk="1" hangingPunct="1">
              <a:spcBef>
                <a:spcPct val="50000"/>
              </a:spcBef>
            </a:pPr>
            <a:r>
              <a:rPr lang="da-DK" altLang="da-DK" sz="1800" b="1" u="sng">
                <a:solidFill>
                  <a:srgbClr val="009900"/>
                </a:solidFill>
                <a:latin typeface="Times New Roman" charset="0"/>
              </a:rPr>
              <a:t>CARIBIEN</a:t>
            </a:r>
          </a:p>
          <a:p>
            <a:pPr eaLnBrk="1" hangingPunct="1">
              <a:spcBef>
                <a:spcPct val="50000"/>
              </a:spcBef>
            </a:pPr>
            <a:r>
              <a:rPr lang="da-DK" altLang="da-DK" sz="1800" b="1">
                <a:solidFill>
                  <a:srgbClr val="009900"/>
                </a:solidFill>
                <a:latin typeface="Times New Roman" charset="0"/>
              </a:rPr>
              <a:t>Cuba</a:t>
            </a:r>
          </a:p>
          <a:p>
            <a:pPr eaLnBrk="1" hangingPunct="1">
              <a:spcBef>
                <a:spcPct val="50000"/>
              </a:spcBef>
            </a:pPr>
            <a:r>
              <a:rPr lang="da-DK" altLang="da-DK" sz="1800" b="1">
                <a:solidFill>
                  <a:srgbClr val="009900"/>
                </a:solidFill>
                <a:latin typeface="Times New Roman" charset="0"/>
              </a:rPr>
              <a:t>Haiti</a:t>
            </a:r>
          </a:p>
          <a:p>
            <a:pPr eaLnBrk="1" hangingPunct="1">
              <a:spcBef>
                <a:spcPct val="50000"/>
              </a:spcBef>
            </a:pPr>
            <a:r>
              <a:rPr lang="da-DK" altLang="da-DK" sz="1800" b="1">
                <a:solidFill>
                  <a:srgbClr val="009900"/>
                </a:solidFill>
                <a:latin typeface="Times New Roman" charset="0"/>
              </a:rPr>
              <a:t>Jamaica</a:t>
            </a:r>
          </a:p>
          <a:p>
            <a:pPr eaLnBrk="1" hangingPunct="1">
              <a:spcBef>
                <a:spcPct val="50000"/>
              </a:spcBef>
            </a:pPr>
            <a:r>
              <a:rPr lang="da-DK" altLang="da-DK" sz="1800" b="1">
                <a:solidFill>
                  <a:srgbClr val="009900"/>
                </a:solidFill>
                <a:latin typeface="Times New Roman" charset="0"/>
              </a:rPr>
              <a:t>De vestindiske øer</a:t>
            </a:r>
            <a:endParaRPr lang="da-DK" altLang="da-DK" sz="1800" b="1">
              <a:latin typeface="Times New Roman"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331913" y="1341438"/>
            <a:ext cx="6686550" cy="1150937"/>
          </a:xfrm>
        </p:spPr>
        <p:txBody>
          <a:bodyPr/>
          <a:lstStyle/>
          <a:p>
            <a:pPr eaLnBrk="1" hangingPunct="1"/>
            <a:r>
              <a:rPr lang="da-DK" altLang="da-DK" smtClean="0"/>
              <a:t>TST–PROJEKT </a:t>
            </a:r>
          </a:p>
        </p:txBody>
      </p:sp>
      <p:sp>
        <p:nvSpPr>
          <p:cNvPr id="32771" name="Rectangle 3"/>
          <p:cNvSpPr>
            <a:spLocks noGrp="1" noChangeArrowheads="1"/>
          </p:cNvSpPr>
          <p:nvPr>
            <p:ph idx="1"/>
          </p:nvPr>
        </p:nvSpPr>
        <p:spPr>
          <a:xfrm>
            <a:off x="457200" y="2211388"/>
            <a:ext cx="8231188" cy="3884612"/>
          </a:xfrm>
        </p:spPr>
        <p:txBody>
          <a:bodyPr/>
          <a:lstStyle/>
          <a:p>
            <a:pPr eaLnBrk="1" hangingPunct="1">
              <a:lnSpc>
                <a:spcPct val="90000"/>
              </a:lnSpc>
              <a:buFontTx/>
              <a:buNone/>
            </a:pPr>
            <a:r>
              <a:rPr lang="da-DK" altLang="da-DK" sz="2800" b="1" smtClean="0">
                <a:solidFill>
                  <a:srgbClr val="FFCC00"/>
                </a:solidFill>
              </a:rPr>
              <a:t>   </a:t>
            </a:r>
            <a:r>
              <a:rPr lang="da-DK" altLang="da-DK" sz="2800" b="1" smtClean="0">
                <a:solidFill>
                  <a:srgbClr val="FF0000"/>
                </a:solidFill>
              </a:rPr>
              <a:t>UNESCO ASPnet projektets mål er at BRYDE TRAVSHEDEN omkring den Transatlantiske Slave Rute med opbygningen af nye triangulære links </a:t>
            </a:r>
            <a:r>
              <a:rPr lang="da-DK" altLang="da-DK" sz="2800" b="1" smtClean="0">
                <a:solidFill>
                  <a:srgbClr val="FFCC00"/>
                </a:solidFill>
              </a:rPr>
              <a:t>–  </a:t>
            </a:r>
            <a:r>
              <a:rPr lang="da-DK" altLang="da-DK" sz="2800" b="1" smtClean="0">
                <a:solidFill>
                  <a:schemeClr val="tx2"/>
                </a:solidFill>
              </a:rPr>
              <a:t>oplysning</a:t>
            </a:r>
            <a:r>
              <a:rPr lang="da-DK" altLang="da-DK" sz="2800" b="1" smtClean="0">
                <a:solidFill>
                  <a:srgbClr val="FFCC00"/>
                </a:solidFill>
              </a:rPr>
              <a:t>, </a:t>
            </a:r>
            <a:r>
              <a:rPr lang="da-DK" altLang="da-DK" sz="2800" b="1" smtClean="0">
                <a:solidFill>
                  <a:schemeClr val="tx2"/>
                </a:solidFill>
              </a:rPr>
              <a:t>kulturforståelse </a:t>
            </a:r>
            <a:r>
              <a:rPr lang="da-DK" altLang="da-DK" sz="2800" b="1" smtClean="0">
                <a:solidFill>
                  <a:srgbClr val="FFCC00"/>
                </a:solidFill>
              </a:rPr>
              <a:t>og </a:t>
            </a:r>
            <a:r>
              <a:rPr lang="da-DK" altLang="da-DK" sz="2800" b="1" smtClean="0">
                <a:solidFill>
                  <a:schemeClr val="tx2"/>
                </a:solidFill>
              </a:rPr>
              <a:t>sociale relationer</a:t>
            </a:r>
            <a:r>
              <a:rPr lang="da-DK" altLang="da-DK" sz="2800" b="1" smtClean="0">
                <a:solidFill>
                  <a:srgbClr val="FFCC00"/>
                </a:solidFill>
              </a:rPr>
              <a:t> – og promovere </a:t>
            </a:r>
            <a:r>
              <a:rPr lang="da-DK" altLang="da-DK" sz="2800" b="1" smtClean="0">
                <a:solidFill>
                  <a:schemeClr val="tx2"/>
                </a:solidFill>
              </a:rPr>
              <a:t>interkulturel</a:t>
            </a:r>
            <a:r>
              <a:rPr lang="da-DK" altLang="da-DK" sz="2800" b="1" smtClean="0">
                <a:solidFill>
                  <a:srgbClr val="FFCC00"/>
                </a:solidFill>
              </a:rPr>
              <a:t> </a:t>
            </a:r>
            <a:r>
              <a:rPr lang="da-DK" altLang="da-DK" sz="2800" b="1" smtClean="0">
                <a:solidFill>
                  <a:schemeClr val="tx2"/>
                </a:solidFill>
              </a:rPr>
              <a:t>dialog</a:t>
            </a:r>
            <a:r>
              <a:rPr lang="da-DK" altLang="da-DK" sz="2800" b="1" smtClean="0">
                <a:solidFill>
                  <a:srgbClr val="FFCC00"/>
                </a:solidFill>
              </a:rPr>
              <a:t> imellem unge mennesker i skoler i Europa, I Afrika og i Amerika – Caribien!.</a:t>
            </a:r>
            <a:r>
              <a:rPr lang="da-DK" altLang="da-DK" sz="2800" b="1" smtClean="0"/>
              <a:t> </a:t>
            </a:r>
          </a:p>
          <a:p>
            <a:pPr eaLnBrk="1" hangingPunct="1">
              <a:lnSpc>
                <a:spcPct val="90000"/>
              </a:lnSpc>
            </a:pPr>
            <a:endParaRPr lang="da-DK" altLang="da-DK" sz="1800" b="1" smtClean="0"/>
          </a:p>
        </p:txBody>
      </p:sp>
      <p:sp>
        <p:nvSpPr>
          <p:cNvPr id="32772" name="Pladsholder til dato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smtClean="0">
                <a:solidFill>
                  <a:srgbClr val="045C75"/>
                </a:solidFill>
              </a:rPr>
              <a:t>07.11.2013</a:t>
            </a:r>
            <a:endParaRPr lang="da-DK" altLang="da-DK" sz="1200">
              <a:solidFill>
                <a:srgbClr val="045C75"/>
              </a:solidFill>
            </a:endParaRPr>
          </a:p>
        </p:txBody>
      </p:sp>
      <p:sp>
        <p:nvSpPr>
          <p:cNvPr id="32773" name="Pladsholder til sidefod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a:solidFill>
                  <a:srgbClr val="045C75"/>
                </a:solidFill>
              </a:rPr>
              <a:t>Skoleleder Povl Erik Wolff, www.bakkeskolen.kolding.dk</a:t>
            </a:r>
          </a:p>
        </p:txBody>
      </p:sp>
      <p:sp>
        <p:nvSpPr>
          <p:cNvPr id="32774" name="Pladsholder til diasnumm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CC9CC3AC-0F67-4057-BEF5-D7CC19EEC48B}" type="slidenum">
              <a:rPr lang="da-DK" altLang="da-DK" sz="1200">
                <a:solidFill>
                  <a:srgbClr val="045C75"/>
                </a:solidFill>
              </a:rPr>
              <a:pPr/>
              <a:t>16</a:t>
            </a:fld>
            <a:endParaRPr lang="da-DK" altLang="da-DK" sz="1200">
              <a:solidFill>
                <a:srgbClr val="045C75"/>
              </a:solidFill>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704850"/>
            <a:ext cx="8229600" cy="1143000"/>
          </a:xfrm>
        </p:spPr>
        <p:txBody>
          <a:bodyPr>
            <a:normAutofit/>
          </a:bodyPr>
          <a:lstStyle/>
          <a:p>
            <a:pPr eaLnBrk="1" hangingPunct="1"/>
            <a:r>
              <a:rPr lang="da-DK" altLang="da-DK" sz="4100" smtClean="0"/>
              <a:t>Tavsheden brydes –i billeder og ord.</a:t>
            </a:r>
          </a:p>
        </p:txBody>
      </p:sp>
      <p:pic>
        <p:nvPicPr>
          <p:cNvPr id="33795" name="Picture 3" descr="MVC-003F"/>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4214813" y="1928813"/>
            <a:ext cx="3749675" cy="2811462"/>
          </a:xfrm>
          <a:noFill/>
        </p:spPr>
      </p:pic>
      <p:pic>
        <p:nvPicPr>
          <p:cNvPr id="33796" name="Picture 4" descr="MVC-001F"/>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69913" y="1614488"/>
            <a:ext cx="3201987" cy="4483100"/>
          </a:xfrm>
          <a:noFill/>
        </p:spPr>
      </p:pic>
      <p:sp>
        <p:nvSpPr>
          <p:cNvPr id="33797" name="Pladsholder til dato 4"/>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smtClean="0">
                <a:solidFill>
                  <a:srgbClr val="045C75"/>
                </a:solidFill>
              </a:rPr>
              <a:t>07.11.2013</a:t>
            </a:r>
            <a:endParaRPr lang="da-DK" altLang="da-DK" sz="1200">
              <a:solidFill>
                <a:srgbClr val="045C75"/>
              </a:solidFill>
            </a:endParaRPr>
          </a:p>
        </p:txBody>
      </p:sp>
      <p:sp>
        <p:nvSpPr>
          <p:cNvPr id="33798" name="Pladsholder til sidefod 5"/>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a:solidFill>
                  <a:srgbClr val="045C75"/>
                </a:solidFill>
              </a:rPr>
              <a:t>Skoleleder Povl Erik Wolff, www.bakkeskolen.kolding.dk</a:t>
            </a:r>
          </a:p>
        </p:txBody>
      </p:sp>
      <p:sp>
        <p:nvSpPr>
          <p:cNvPr id="33799" name="Pladsholder til diasnumm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661CE63D-A5CB-425F-ADEC-F18117F9C77F}" type="slidenum">
              <a:rPr lang="da-DK" altLang="da-DK" sz="1200">
                <a:solidFill>
                  <a:srgbClr val="045C75"/>
                </a:solidFill>
              </a:rPr>
              <a:pPr/>
              <a:t>17</a:t>
            </a:fld>
            <a:endParaRPr lang="da-DK" altLang="da-DK" sz="1200">
              <a:solidFill>
                <a:srgbClr val="045C75"/>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da-DK" altLang="da-DK" smtClean="0"/>
              <a:t> </a:t>
            </a:r>
          </a:p>
        </p:txBody>
      </p:sp>
      <p:sp>
        <p:nvSpPr>
          <p:cNvPr id="34819" name="Rectangle 3"/>
          <p:cNvSpPr>
            <a:spLocks noGrp="1" noChangeArrowheads="1"/>
          </p:cNvSpPr>
          <p:nvPr>
            <p:ph type="body" sz="half" idx="1"/>
          </p:nvPr>
        </p:nvSpPr>
        <p:spPr>
          <a:xfrm>
            <a:off x="457200" y="3249613"/>
            <a:ext cx="4195763" cy="2846387"/>
          </a:xfrm>
          <a:noFill/>
        </p:spPr>
        <p:txBody>
          <a:bodyPr/>
          <a:lstStyle/>
          <a:p>
            <a:pPr lvl="4" eaLnBrk="1" hangingPunct="1">
              <a:buFontTx/>
              <a:buNone/>
            </a:pPr>
            <a:r>
              <a:rPr lang="da-DK" altLang="da-DK" sz="1800" smtClean="0"/>
              <a:t> </a:t>
            </a:r>
          </a:p>
        </p:txBody>
      </p:sp>
      <p:pic>
        <p:nvPicPr>
          <p:cNvPr id="37892" name="Picture 4" descr="slavebillede 8"/>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495800" y="838200"/>
            <a:ext cx="3973513" cy="2590800"/>
          </a:xfrm>
          <a:noFill/>
        </p:spPr>
      </p:pic>
      <p:pic>
        <p:nvPicPr>
          <p:cNvPr id="37893" name="Picture 5" descr="slavebillede 5"/>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85800" y="3657600"/>
            <a:ext cx="3887788" cy="2725738"/>
          </a:xfrm>
          <a:noFill/>
        </p:spPr>
      </p:pic>
      <p:sp>
        <p:nvSpPr>
          <p:cNvPr id="34822" name="Pladsholder til dato 5"/>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smtClean="0">
                <a:solidFill>
                  <a:srgbClr val="045C75"/>
                </a:solidFill>
              </a:rPr>
              <a:t>07.11.2013</a:t>
            </a:r>
            <a:endParaRPr lang="da-DK" altLang="da-DK" sz="1200">
              <a:solidFill>
                <a:srgbClr val="045C75"/>
              </a:solidFill>
            </a:endParaRPr>
          </a:p>
        </p:txBody>
      </p:sp>
      <p:sp>
        <p:nvSpPr>
          <p:cNvPr id="34823" name="Pladsholder til sidefod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a:solidFill>
                  <a:srgbClr val="045C75"/>
                </a:solidFill>
              </a:rPr>
              <a:t>Skoleleder Povl Erik Wolff, www.bakkeskolen.kolding.dk</a:t>
            </a:r>
          </a:p>
        </p:txBody>
      </p:sp>
      <p:sp>
        <p:nvSpPr>
          <p:cNvPr id="34824" name="Pladsholder til diasnumm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7AA17199-720D-40E5-A6C1-9C669365F16A}" type="slidenum">
              <a:rPr lang="da-DK" altLang="da-DK" sz="1200">
                <a:solidFill>
                  <a:srgbClr val="045C75"/>
                </a:solidFill>
              </a:rPr>
              <a:pPr/>
              <a:t>18</a:t>
            </a:fld>
            <a:endParaRPr lang="da-DK" altLang="da-DK" sz="1200">
              <a:solidFill>
                <a:srgbClr val="045C75"/>
              </a:solidFill>
            </a:endParaRPr>
          </a:p>
        </p:txBody>
      </p:sp>
      <p:sp>
        <p:nvSpPr>
          <p:cNvPr id="37894" name="Text Box 6"/>
          <p:cNvSpPr txBox="1">
            <a:spLocks noChangeArrowheads="1"/>
          </p:cNvSpPr>
          <p:nvPr/>
        </p:nvSpPr>
        <p:spPr bwMode="auto">
          <a:xfrm>
            <a:off x="304800" y="914400"/>
            <a:ext cx="4724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da-DK" altLang="da-DK" sz="3600" b="1">
                <a:solidFill>
                  <a:schemeClr val="tx2"/>
                </a:solidFill>
                <a:latin typeface="Times New Roman" charset="0"/>
              </a:rPr>
              <a:t>BREAKING</a:t>
            </a:r>
            <a:r>
              <a:rPr lang="da-DK" altLang="da-DK" b="1">
                <a:solidFill>
                  <a:schemeClr val="tx2"/>
                </a:solidFill>
                <a:latin typeface="Times New Roman" charset="0"/>
              </a:rPr>
              <a:t> </a:t>
            </a:r>
            <a:r>
              <a:rPr lang="da-DK" altLang="da-DK" sz="2000" b="1" i="1">
                <a:solidFill>
                  <a:schemeClr val="tx2"/>
                </a:solidFill>
                <a:latin typeface="Times New Roman" charset="0"/>
              </a:rPr>
              <a:t>THE SILENCE</a:t>
            </a:r>
          </a:p>
        </p:txBody>
      </p:sp>
      <p:sp>
        <p:nvSpPr>
          <p:cNvPr id="37895" name="Text Box 7"/>
          <p:cNvSpPr txBox="1">
            <a:spLocks noChangeArrowheads="1"/>
          </p:cNvSpPr>
          <p:nvPr/>
        </p:nvSpPr>
        <p:spPr bwMode="auto">
          <a:xfrm>
            <a:off x="5029200" y="3124200"/>
            <a:ext cx="396240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da-DK" altLang="da-DK" sz="1600" b="1">
                <a:latin typeface="Times New Roman" charset="0"/>
              </a:rPr>
              <a:t>Slavery! The inhuman trade.</a:t>
            </a:r>
          </a:p>
          <a:p>
            <a:pPr eaLnBrk="1" hangingPunct="1">
              <a:spcBef>
                <a:spcPct val="50000"/>
              </a:spcBef>
            </a:pPr>
            <a:r>
              <a:rPr lang="da-DK" altLang="da-DK" sz="1600" b="1">
                <a:latin typeface="Times New Roman" charset="0"/>
              </a:rPr>
              <a:t>The victims were treated like animals,</a:t>
            </a:r>
          </a:p>
          <a:p>
            <a:pPr eaLnBrk="1" hangingPunct="1">
              <a:spcBef>
                <a:spcPct val="50000"/>
              </a:spcBef>
            </a:pPr>
            <a:r>
              <a:rPr lang="da-DK" altLang="da-DK" sz="1600" b="1">
                <a:latin typeface="Times New Roman" charset="0"/>
              </a:rPr>
              <a:t>Where humans worked like machines</a:t>
            </a:r>
          </a:p>
          <a:p>
            <a:pPr eaLnBrk="1" hangingPunct="1">
              <a:spcBef>
                <a:spcPct val="50000"/>
              </a:spcBef>
            </a:pPr>
            <a:r>
              <a:rPr lang="da-DK" altLang="da-DK" sz="1600" b="1">
                <a:latin typeface="Times New Roman" charset="0"/>
              </a:rPr>
              <a:t>Where humans were killed like animals</a:t>
            </a:r>
          </a:p>
          <a:p>
            <a:pPr eaLnBrk="1" hangingPunct="1">
              <a:spcBef>
                <a:spcPct val="50000"/>
              </a:spcBef>
            </a:pPr>
            <a:r>
              <a:rPr lang="da-DK" altLang="da-DK" sz="1600" b="1">
                <a:latin typeface="Times New Roman" charset="0"/>
              </a:rPr>
              <a:t>Where humans were harassed,</a:t>
            </a:r>
          </a:p>
          <a:p>
            <a:pPr eaLnBrk="1" hangingPunct="1">
              <a:spcBef>
                <a:spcPct val="50000"/>
              </a:spcBef>
            </a:pPr>
            <a:r>
              <a:rPr lang="da-DK" altLang="da-DK" sz="1600" b="1">
                <a:latin typeface="Times New Roman" charset="0"/>
              </a:rPr>
              <a:t>Where humans were shattered</a:t>
            </a:r>
          </a:p>
          <a:p>
            <a:pPr eaLnBrk="1" hangingPunct="1">
              <a:spcBef>
                <a:spcPct val="50000"/>
              </a:spcBef>
            </a:pPr>
            <a:r>
              <a:rPr lang="da-DK" altLang="da-DK" sz="1600" b="1">
                <a:latin typeface="Times New Roman" charset="0"/>
              </a:rPr>
              <a:t>And even down troden and debased</a:t>
            </a:r>
          </a:p>
          <a:p>
            <a:pPr eaLnBrk="1" hangingPunct="1">
              <a:spcBef>
                <a:spcPct val="50000"/>
              </a:spcBef>
            </a:pPr>
            <a:r>
              <a:rPr lang="da-DK" altLang="da-DK" sz="1600" b="1">
                <a:latin typeface="Times New Roman" charset="0"/>
              </a:rPr>
              <a:t>But President Abraham Lincoln and others brought Freedom – FREEDOM</a:t>
            </a:r>
          </a:p>
          <a:p>
            <a:pPr eaLnBrk="1" hangingPunct="1">
              <a:spcBef>
                <a:spcPct val="50000"/>
              </a:spcBef>
            </a:pPr>
            <a:r>
              <a:rPr lang="da-DK" altLang="da-DK" sz="1600" b="1" u="sng">
                <a:latin typeface="Times New Roman" charset="0"/>
              </a:rPr>
              <a:t>SLAVERY IS NO MORE!</a:t>
            </a:r>
          </a:p>
        </p:txBody>
      </p:sp>
      <p:sp>
        <p:nvSpPr>
          <p:cNvPr id="37896" name="Text Box 8"/>
          <p:cNvSpPr txBox="1">
            <a:spLocks noChangeArrowheads="1"/>
          </p:cNvSpPr>
          <p:nvPr/>
        </p:nvSpPr>
        <p:spPr bwMode="auto">
          <a:xfrm>
            <a:off x="533400" y="6324600"/>
            <a:ext cx="434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da-DK" altLang="da-DK" sz="1600" b="1" i="1">
                <a:latin typeface="Times New Roman" charset="0"/>
              </a:rPr>
              <a:t>Adwoa Nyarkoa Buanya-Mensah 13 years AGC</a:t>
            </a:r>
          </a:p>
        </p:txBody>
      </p:sp>
      <p:sp>
        <p:nvSpPr>
          <p:cNvPr id="37897" name="Text Box 9"/>
          <p:cNvSpPr txBox="1">
            <a:spLocks noChangeArrowheads="1"/>
          </p:cNvSpPr>
          <p:nvPr/>
        </p:nvSpPr>
        <p:spPr bwMode="auto">
          <a:xfrm>
            <a:off x="304800" y="1752600"/>
            <a:ext cx="42672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da-DK" altLang="da-DK" sz="1600" b="1">
                <a:latin typeface="Times New Roman" charset="0"/>
              </a:rPr>
              <a:t>Slavery! The inhuman trade.</a:t>
            </a:r>
          </a:p>
          <a:p>
            <a:pPr eaLnBrk="1" hangingPunct="1">
              <a:spcBef>
                <a:spcPct val="50000"/>
              </a:spcBef>
            </a:pPr>
            <a:r>
              <a:rPr lang="da-DK" altLang="da-DK" sz="1600" b="1">
                <a:latin typeface="Times New Roman" charset="0"/>
              </a:rPr>
              <a:t>Masters sold servants,</a:t>
            </a:r>
          </a:p>
          <a:p>
            <a:pPr eaLnBrk="1" hangingPunct="1">
              <a:spcBef>
                <a:spcPct val="50000"/>
              </a:spcBef>
            </a:pPr>
            <a:r>
              <a:rPr lang="da-DK" altLang="da-DK" sz="1600" b="1">
                <a:latin typeface="Times New Roman" charset="0"/>
              </a:rPr>
              <a:t>Fathers sold sons</a:t>
            </a:r>
          </a:p>
          <a:p>
            <a:pPr eaLnBrk="1" hangingPunct="1">
              <a:spcBef>
                <a:spcPct val="50000"/>
              </a:spcBef>
            </a:pPr>
            <a:r>
              <a:rPr lang="da-DK" altLang="da-DK" sz="1600" b="1">
                <a:latin typeface="Times New Roman" charset="0"/>
              </a:rPr>
              <a:t>Mother sold daughters,</a:t>
            </a:r>
          </a:p>
          <a:p>
            <a:pPr eaLnBrk="1" hangingPunct="1">
              <a:spcBef>
                <a:spcPct val="50000"/>
              </a:spcBef>
            </a:pPr>
            <a:r>
              <a:rPr lang="da-DK" altLang="da-DK" sz="1600" b="1">
                <a:latin typeface="Times New Roman" charset="0"/>
              </a:rPr>
              <a:t>Brother sold brothers</a:t>
            </a:r>
          </a:p>
          <a:p>
            <a:pPr eaLnBrk="1" hangingPunct="1">
              <a:spcBef>
                <a:spcPct val="50000"/>
              </a:spcBef>
            </a:pPr>
            <a:r>
              <a:rPr lang="da-DK" altLang="da-DK" sz="1600" b="1">
                <a:latin typeface="Times New Roman" charset="0"/>
              </a:rPr>
              <a:t>And sisters sold sisters to wicked slave masters</a:t>
            </a:r>
            <a:r>
              <a:rPr lang="da-DK" altLang="da-DK" sz="1600">
                <a:latin typeface="Times New Roman" charset="0"/>
              </a:rPr>
              <a:t>.</a:t>
            </a:r>
          </a:p>
          <a:p>
            <a:pPr eaLnBrk="1" hangingPunct="1">
              <a:spcBef>
                <a:spcPct val="50000"/>
              </a:spcBef>
            </a:pPr>
            <a:r>
              <a:rPr lang="da-DK" altLang="da-DK" sz="1600" b="1" u="sng">
                <a:latin typeface="Times New Roman" charset="0"/>
              </a:rPr>
              <a:t>WHAT A BETRAYAL!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7897"/>
                                        </p:tgtEl>
                                        <p:attrNameLst>
                                          <p:attrName>style.visibility</p:attrName>
                                        </p:attrNameLst>
                                      </p:cBhvr>
                                      <p:to>
                                        <p:strVal val="visible"/>
                                      </p:to>
                                    </p:set>
                                    <p:animEffect transition="in" filter="blinds(horizontal)">
                                      <p:cBhvr>
                                        <p:cTn id="7" dur="500"/>
                                        <p:tgtEl>
                                          <p:spTgt spid="378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7893"/>
                                        </p:tgtEl>
                                        <p:attrNameLst>
                                          <p:attrName>style.visibility</p:attrName>
                                        </p:attrNameLst>
                                      </p:cBhvr>
                                      <p:to>
                                        <p:strVal val="visible"/>
                                      </p:to>
                                    </p:set>
                                    <p:animEffect transition="in" filter="blinds(horizontal)">
                                      <p:cBhvr>
                                        <p:cTn id="12" dur="500"/>
                                        <p:tgtEl>
                                          <p:spTgt spid="378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7895"/>
                                        </p:tgtEl>
                                        <p:attrNameLst>
                                          <p:attrName>style.visibility</p:attrName>
                                        </p:attrNameLst>
                                      </p:cBhvr>
                                      <p:to>
                                        <p:strVal val="visible"/>
                                      </p:to>
                                    </p:set>
                                    <p:animEffect transition="in" filter="blinds(horizontal)">
                                      <p:cBhvr>
                                        <p:cTn id="17" dur="500"/>
                                        <p:tgtEl>
                                          <p:spTgt spid="3789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7892"/>
                                        </p:tgtEl>
                                        <p:attrNameLst>
                                          <p:attrName>style.visibility</p:attrName>
                                        </p:attrNameLst>
                                      </p:cBhvr>
                                      <p:to>
                                        <p:strVal val="visible"/>
                                      </p:to>
                                    </p:set>
                                    <p:animEffect transition="in" filter="blinds(horizontal)">
                                      <p:cBhvr>
                                        <p:cTn id="22" dur="500"/>
                                        <p:tgtEl>
                                          <p:spTgt spid="3789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iterate type="wd">
                                    <p:tmPct val="100000"/>
                                  </p:iterate>
                                  <p:childTnLst>
                                    <p:set>
                                      <p:cBhvr>
                                        <p:cTn id="26" dur="1" fill="hold">
                                          <p:stCondLst>
                                            <p:cond delay="0"/>
                                          </p:stCondLst>
                                        </p:cTn>
                                        <p:tgtEl>
                                          <p:spTgt spid="37894"/>
                                        </p:tgtEl>
                                        <p:attrNameLst>
                                          <p:attrName>style.visibility</p:attrName>
                                        </p:attrNameLst>
                                      </p:cBhvr>
                                      <p:to>
                                        <p:strVal val="visible"/>
                                      </p:to>
                                    </p:set>
                                    <p:anim calcmode="lin" valueType="num">
                                      <p:cBhvr additive="base">
                                        <p:cTn id="27" dur="300" fill="hold"/>
                                        <p:tgtEl>
                                          <p:spTgt spid="37894"/>
                                        </p:tgtEl>
                                        <p:attrNameLst>
                                          <p:attrName>ppt_x</p:attrName>
                                        </p:attrNameLst>
                                      </p:cBhvr>
                                      <p:tavLst>
                                        <p:tav tm="0">
                                          <p:val>
                                            <p:strVal val="0-#ppt_w/2"/>
                                          </p:val>
                                        </p:tav>
                                        <p:tav tm="100000">
                                          <p:val>
                                            <p:strVal val="#ppt_x"/>
                                          </p:val>
                                        </p:tav>
                                      </p:tavLst>
                                    </p:anim>
                                    <p:anim calcmode="lin" valueType="num">
                                      <p:cBhvr additive="base">
                                        <p:cTn id="28" dur="300" fill="hold"/>
                                        <p:tgtEl>
                                          <p:spTgt spid="37894"/>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5" presetClass="entr" presetSubtype="0" fill="hold" grpId="0" nodeType="clickEffect">
                                  <p:stCondLst>
                                    <p:cond delay="0"/>
                                  </p:stCondLst>
                                  <p:iterate type="wd">
                                    <p:tmPct val="100000"/>
                                  </p:iterate>
                                  <p:childTnLst>
                                    <p:set>
                                      <p:cBhvr>
                                        <p:cTn id="32" dur="1" fill="hold">
                                          <p:stCondLst>
                                            <p:cond delay="0"/>
                                          </p:stCondLst>
                                        </p:cTn>
                                        <p:tgtEl>
                                          <p:spTgt spid="37896"/>
                                        </p:tgtEl>
                                        <p:attrNameLst>
                                          <p:attrName>style.visibility</p:attrName>
                                        </p:attrNameLst>
                                      </p:cBhvr>
                                      <p:to>
                                        <p:strVal val="visible"/>
                                      </p:to>
                                    </p:set>
                                    <p:anim calcmode="lin" valueType="num">
                                      <p:cBhvr>
                                        <p:cTn id="33" dur="750" fill="hold"/>
                                        <p:tgtEl>
                                          <p:spTgt spid="37896"/>
                                        </p:tgtEl>
                                        <p:attrNameLst>
                                          <p:attrName>ppt_w</p:attrName>
                                        </p:attrNameLst>
                                      </p:cBhvr>
                                      <p:tavLst>
                                        <p:tav tm="0">
                                          <p:val>
                                            <p:fltVal val="0"/>
                                          </p:val>
                                        </p:tav>
                                        <p:tav tm="100000">
                                          <p:val>
                                            <p:strVal val="#ppt_w"/>
                                          </p:val>
                                        </p:tav>
                                      </p:tavLst>
                                    </p:anim>
                                    <p:anim calcmode="lin" valueType="num">
                                      <p:cBhvr>
                                        <p:cTn id="34" dur="750" fill="hold"/>
                                        <p:tgtEl>
                                          <p:spTgt spid="37896"/>
                                        </p:tgtEl>
                                        <p:attrNameLst>
                                          <p:attrName>ppt_h</p:attrName>
                                        </p:attrNameLst>
                                      </p:cBhvr>
                                      <p:tavLst>
                                        <p:tav tm="0">
                                          <p:val>
                                            <p:fltVal val="0"/>
                                          </p:val>
                                        </p:tav>
                                        <p:tav tm="100000">
                                          <p:val>
                                            <p:strVal val="#ppt_h"/>
                                          </p:val>
                                        </p:tav>
                                      </p:tavLst>
                                    </p:anim>
                                    <p:anim calcmode="lin" valueType="num">
                                      <p:cBhvr>
                                        <p:cTn id="35" dur="750" fill="hold"/>
                                        <p:tgtEl>
                                          <p:spTgt spid="37896"/>
                                        </p:tgtEl>
                                        <p:attrNameLst>
                                          <p:attrName>ppt_x</p:attrName>
                                        </p:attrNameLst>
                                      </p:cBhvr>
                                      <p:tavLst>
                                        <p:tav tm="0" fmla="#ppt_x+(cos(-2*pi*(1-$))*-#ppt_x-sin(-2*pi*(1-$))*(1-#ppt_y))*(1-$)">
                                          <p:val>
                                            <p:fltVal val="0"/>
                                          </p:val>
                                        </p:tav>
                                        <p:tav tm="100000">
                                          <p:val>
                                            <p:fltVal val="1"/>
                                          </p:val>
                                        </p:tav>
                                      </p:tavLst>
                                    </p:anim>
                                    <p:anim calcmode="lin" valueType="num">
                                      <p:cBhvr>
                                        <p:cTn id="36" dur="750" fill="hold"/>
                                        <p:tgtEl>
                                          <p:spTgt spid="3789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4" grpId="0" autoUpdateAnimBg="0"/>
      <p:bldP spid="37895" grpId="0" autoUpdateAnimBg="0"/>
      <p:bldP spid="37896" grpId="0" autoUpdateAnimBg="0"/>
      <p:bldP spid="37897"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p:txBody>
          <a:bodyPr/>
          <a:lstStyle/>
          <a:p>
            <a:pPr eaLnBrk="1" hangingPunct="1"/>
            <a:r>
              <a:rPr lang="da-DK" altLang="da-DK" smtClean="0"/>
              <a:t>  </a:t>
            </a:r>
          </a:p>
        </p:txBody>
      </p:sp>
      <p:graphicFrame>
        <p:nvGraphicFramePr>
          <p:cNvPr id="45059" name="Object 3"/>
          <p:cNvGraphicFramePr>
            <a:graphicFrameLocks noGrp="1" noChangeAspect="1"/>
          </p:cNvGraphicFramePr>
          <p:nvPr>
            <p:ph idx="1"/>
          </p:nvPr>
        </p:nvGraphicFramePr>
        <p:xfrm>
          <a:off x="1331913" y="1816100"/>
          <a:ext cx="6319837" cy="4114800"/>
        </p:xfrm>
        <a:graphic>
          <a:graphicData uri="http://schemas.openxmlformats.org/presentationml/2006/ole">
            <mc:AlternateContent xmlns:mc="http://schemas.openxmlformats.org/markup-compatibility/2006">
              <mc:Choice xmlns:v="urn:schemas-microsoft-com:vml" Requires="v">
                <p:oleObj spid="_x0000_s35849" name="Photo Editor-billede" r:id="rId3" imgW="10971429" imgH="7144747" progId="MSPhotoEd.3">
                  <p:embed/>
                </p:oleObj>
              </mc:Choice>
              <mc:Fallback>
                <p:oleObj name="Photo Editor-billede" r:id="rId3" imgW="10971429" imgH="7144747" progId="MSPhotoEd.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1816100"/>
                        <a:ext cx="6319837"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844" name="Pladsholder til dato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smtClean="0">
                <a:solidFill>
                  <a:srgbClr val="045C75"/>
                </a:solidFill>
              </a:rPr>
              <a:t>07.11.2013</a:t>
            </a:r>
            <a:endParaRPr lang="da-DK" altLang="da-DK" sz="1200">
              <a:solidFill>
                <a:srgbClr val="045C75"/>
              </a:solidFill>
            </a:endParaRPr>
          </a:p>
        </p:txBody>
      </p:sp>
      <p:sp>
        <p:nvSpPr>
          <p:cNvPr id="35845" name="Pladsholder til sidefod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a:solidFill>
                  <a:srgbClr val="045C75"/>
                </a:solidFill>
              </a:rPr>
              <a:t>Skoleleder Povl Erik Wolff, www.bakkeskolen.kolding.dk</a:t>
            </a:r>
          </a:p>
        </p:txBody>
      </p:sp>
      <p:sp>
        <p:nvSpPr>
          <p:cNvPr id="35846" name="Pladsholder til diasnumm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1378E391-588E-4DCD-A1D8-653068FE6FDE}" type="slidenum">
              <a:rPr lang="da-DK" altLang="da-DK" sz="1200">
                <a:solidFill>
                  <a:srgbClr val="045C75"/>
                </a:solidFill>
              </a:rPr>
              <a:pPr/>
              <a:t>19</a:t>
            </a:fld>
            <a:endParaRPr lang="da-DK" altLang="da-DK" sz="1200">
              <a:solidFill>
                <a:srgbClr val="045C75"/>
              </a:solidFill>
            </a:endParaRPr>
          </a:p>
        </p:txBody>
      </p:sp>
      <p:sp>
        <p:nvSpPr>
          <p:cNvPr id="45060" name="Text Box 4"/>
          <p:cNvSpPr txBox="1">
            <a:spLocks noChangeArrowheads="1"/>
          </p:cNvSpPr>
          <p:nvPr/>
        </p:nvSpPr>
        <p:spPr bwMode="auto">
          <a:xfrm>
            <a:off x="1219200" y="6324600"/>
            <a:ext cx="655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da-DK" altLang="da-DK" sz="2000" b="1" i="1">
                <a:latin typeface="Times New Roman" charset="0"/>
              </a:rPr>
              <a:t>The schoolchoir  from Ashanti Goldfields Schools Ghana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5059"/>
                                        </p:tgtEl>
                                        <p:attrNameLst>
                                          <p:attrName>style.visibility</p:attrName>
                                        </p:attrNameLst>
                                      </p:cBhvr>
                                      <p:to>
                                        <p:strVal val="visible"/>
                                      </p:to>
                                    </p:set>
                                    <p:animEffect transition="in" filter="blinds(horizontal)">
                                      <p:cBhvr>
                                        <p:cTn id="7" dur="500"/>
                                        <p:tgtEl>
                                          <p:spTgt spid="450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3" fill="hold" grpId="0" nodeType="clickEffect">
                                  <p:stCondLst>
                                    <p:cond delay="0"/>
                                  </p:stCondLst>
                                  <p:iterate type="wd">
                                    <p:tmPct val="100000"/>
                                  </p:iterate>
                                  <p:childTnLst>
                                    <p:set>
                                      <p:cBhvr>
                                        <p:cTn id="11" dur="1" fill="hold">
                                          <p:stCondLst>
                                            <p:cond delay="0"/>
                                          </p:stCondLst>
                                        </p:cTn>
                                        <p:tgtEl>
                                          <p:spTgt spid="45060"/>
                                        </p:tgtEl>
                                        <p:attrNameLst>
                                          <p:attrName>style.visibility</p:attrName>
                                        </p:attrNameLst>
                                      </p:cBhvr>
                                      <p:to>
                                        <p:strVal val="visible"/>
                                      </p:to>
                                    </p:set>
                                    <p:anim calcmode="lin" valueType="num">
                                      <p:cBhvr additive="base">
                                        <p:cTn id="12" dur="300" fill="hold"/>
                                        <p:tgtEl>
                                          <p:spTgt spid="45060"/>
                                        </p:tgtEl>
                                        <p:attrNameLst>
                                          <p:attrName>ppt_x</p:attrName>
                                        </p:attrNameLst>
                                      </p:cBhvr>
                                      <p:tavLst>
                                        <p:tav tm="0">
                                          <p:val>
                                            <p:strVal val="1+#ppt_w/2"/>
                                          </p:val>
                                        </p:tav>
                                        <p:tav tm="100000">
                                          <p:val>
                                            <p:strVal val="#ppt_x"/>
                                          </p:val>
                                        </p:tav>
                                      </p:tavLst>
                                    </p:anim>
                                    <p:anim calcmode="lin" valueType="num">
                                      <p:cBhvr additive="base">
                                        <p:cTn id="13" dur="300" fill="hold"/>
                                        <p:tgtEl>
                                          <p:spTgt spid="450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Rectangle 2"/>
          <p:cNvSpPr>
            <a:spLocks noGrp="1" noChangeArrowheads="1"/>
          </p:cNvSpPr>
          <p:nvPr>
            <p:ph type="ctrTitle"/>
          </p:nvPr>
        </p:nvSpPr>
        <p:spPr>
          <a:ln>
            <a:miter lim="800000"/>
            <a:headEnd/>
            <a:tailEnd/>
          </a:ln>
          <a:extLst/>
        </p:spPr>
        <p:txBody>
          <a:bodyPr/>
          <a:lstStyle/>
          <a:p>
            <a:pPr eaLnBrk="1" fontAlgn="auto" hangingPunct="1">
              <a:spcAft>
                <a:spcPts val="0"/>
              </a:spcAft>
              <a:defRPr/>
            </a:pPr>
            <a:r>
              <a:rPr lang="da-DK" dirty="0" smtClean="0"/>
              <a:t>LOKAL FOLKESKOLE I KOLDING KOMMUNE</a:t>
            </a:r>
          </a:p>
        </p:txBody>
      </p:sp>
      <p:sp>
        <p:nvSpPr>
          <p:cNvPr id="18435" name="Rectangle 3"/>
          <p:cNvSpPr>
            <a:spLocks noGrp="1" noChangeArrowheads="1"/>
          </p:cNvSpPr>
          <p:nvPr>
            <p:ph type="subTitle" idx="1"/>
          </p:nvPr>
        </p:nvSpPr>
        <p:spPr>
          <a:xfrm>
            <a:off x="533400" y="3228975"/>
            <a:ext cx="7854950" cy="1752600"/>
          </a:xfrm>
        </p:spPr>
        <p:txBody>
          <a:bodyPr/>
          <a:lstStyle/>
          <a:p>
            <a:pPr marR="0" eaLnBrk="1" hangingPunct="1">
              <a:lnSpc>
                <a:spcPct val="80000"/>
              </a:lnSpc>
            </a:pPr>
            <a:r>
              <a:rPr lang="da-DK" altLang="da-DK" sz="1400" smtClean="0"/>
              <a:t>ET INTERNATIONALISERINGS- OG GLOBALISERINGSPROJEKT PÅ</a:t>
            </a:r>
          </a:p>
          <a:p>
            <a:pPr marR="0" eaLnBrk="1" hangingPunct="1">
              <a:lnSpc>
                <a:spcPct val="80000"/>
              </a:lnSpc>
            </a:pPr>
            <a:r>
              <a:rPr lang="da-DK" altLang="da-DK" sz="1400" smtClean="0"/>
              <a:t>BAKKESKOLEN, KOLDING KOMMUNE.</a:t>
            </a:r>
          </a:p>
          <a:p>
            <a:pPr marR="0" eaLnBrk="1" hangingPunct="1">
              <a:lnSpc>
                <a:spcPct val="80000"/>
              </a:lnSpc>
            </a:pPr>
            <a:r>
              <a:rPr lang="da-DK" altLang="da-DK" sz="1400" smtClean="0"/>
              <a:t>Fra Nanjing i Kina Til New York City og North Carolina USA. </a:t>
            </a:r>
          </a:p>
          <a:p>
            <a:pPr marR="0" eaLnBrk="1" hangingPunct="1">
              <a:lnSpc>
                <a:spcPct val="80000"/>
              </a:lnSpc>
            </a:pPr>
            <a:r>
              <a:rPr lang="da-DK" altLang="da-DK" sz="1400" smtClean="0"/>
              <a:t>Fra Vyborg i Rusland Til Ghana i Afrika og De Dansk Vestindiske øer i Caribien</a:t>
            </a:r>
          </a:p>
          <a:p>
            <a:pPr marR="0" eaLnBrk="1" hangingPunct="1">
              <a:lnSpc>
                <a:spcPct val="80000"/>
              </a:lnSpc>
            </a:pPr>
            <a:r>
              <a:rPr lang="da-DK" altLang="da-DK" sz="1400" smtClean="0"/>
              <a:t>Via Litauen, Finland, Tyskland, Ungarn, Italien, Grækenland, Norge, England, Spanien, Skotland, Polen, Portugal, Tanzania …</a:t>
            </a:r>
          </a:p>
          <a:p>
            <a:pPr marR="0" eaLnBrk="1" hangingPunct="1">
              <a:lnSpc>
                <a:spcPct val="80000"/>
              </a:lnSpc>
            </a:pPr>
            <a:endParaRPr lang="da-DK" altLang="da-DK" sz="1400" smtClean="0"/>
          </a:p>
          <a:p>
            <a:pPr marR="0" eaLnBrk="1" hangingPunct="1">
              <a:lnSpc>
                <a:spcPct val="80000"/>
              </a:lnSpc>
            </a:pPr>
            <a:endParaRPr lang="da-DK" altLang="da-DK" sz="1400" smtClean="0"/>
          </a:p>
        </p:txBody>
      </p:sp>
      <p:sp>
        <p:nvSpPr>
          <p:cNvPr id="18436" name="Rectangle 24"/>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smtClean="0">
                <a:solidFill>
                  <a:srgbClr val="D1EAEE"/>
                </a:solidFill>
              </a:rPr>
              <a:t>07.11.2013</a:t>
            </a:r>
            <a:endParaRPr lang="da-DK" altLang="da-DK" sz="1200">
              <a:solidFill>
                <a:srgbClr val="D1EAEE"/>
              </a:solidFill>
            </a:endParaRPr>
          </a:p>
        </p:txBody>
      </p:sp>
      <p:sp>
        <p:nvSpPr>
          <p:cNvPr id="18437" name="Rectangle 26"/>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a:solidFill>
                  <a:srgbClr val="D1EAEE"/>
                </a:solidFill>
              </a:rPr>
              <a:t>Skoleleder Povl Erik Wolff, www.bakkeskolen.kolding.dk</a:t>
            </a:r>
          </a:p>
        </p:txBody>
      </p:sp>
      <p:sp>
        <p:nvSpPr>
          <p:cNvPr id="18438" name="Rectangle 25"/>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8BB06104-787E-45A4-999A-8980BD511F31}" type="slidenum">
              <a:rPr lang="da-DK" altLang="da-DK" sz="1200">
                <a:solidFill>
                  <a:srgbClr val="D1EAEE"/>
                </a:solidFill>
              </a:rPr>
              <a:pPr/>
              <a:t>2</a:t>
            </a:fld>
            <a:endParaRPr lang="da-DK" altLang="da-DK" sz="1200">
              <a:solidFill>
                <a:srgbClr val="D1EAEE"/>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title"/>
          </p:nvPr>
        </p:nvSpPr>
        <p:spPr>
          <a:xfrm>
            <a:off x="457200" y="704850"/>
            <a:ext cx="8229600" cy="1143000"/>
          </a:xfrm>
        </p:spPr>
        <p:txBody>
          <a:bodyPr/>
          <a:lstStyle/>
          <a:p>
            <a:pPr eaLnBrk="1" hangingPunct="1"/>
            <a:r>
              <a:rPr lang="da-DK" altLang="da-DK" sz="4400" smtClean="0"/>
              <a:t>JUANITA GARDINE SCHOOL SCT. CROIX 2005</a:t>
            </a:r>
          </a:p>
        </p:txBody>
      </p:sp>
      <p:pic>
        <p:nvPicPr>
          <p:cNvPr id="36867" name="Picture 10" descr="Sct"/>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2624138"/>
            <a:ext cx="4038600" cy="3028950"/>
          </a:xfrm>
          <a:noFill/>
        </p:spPr>
      </p:pic>
      <p:sp>
        <p:nvSpPr>
          <p:cNvPr id="36868" name="Pladsholder til dato 4"/>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smtClean="0">
                <a:solidFill>
                  <a:srgbClr val="045C75"/>
                </a:solidFill>
              </a:rPr>
              <a:t>07.11.2013</a:t>
            </a:r>
            <a:endParaRPr lang="da-DK" altLang="da-DK" sz="1200">
              <a:solidFill>
                <a:srgbClr val="045C75"/>
              </a:solidFill>
            </a:endParaRPr>
          </a:p>
        </p:txBody>
      </p:sp>
      <p:sp>
        <p:nvSpPr>
          <p:cNvPr id="36869" name="Pladsholder til sidefod 5"/>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a:solidFill>
                  <a:srgbClr val="045C75"/>
                </a:solidFill>
              </a:rPr>
              <a:t>Skoleleder Povl Erik Wolff, www.bakkeskolen.kolding.dk</a:t>
            </a:r>
          </a:p>
        </p:txBody>
      </p:sp>
      <p:sp>
        <p:nvSpPr>
          <p:cNvPr id="36870" name="Pladsholder til diasnumm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6BF2DE89-D28B-43D5-A150-B5C1893EDB92}" type="slidenum">
              <a:rPr lang="da-DK" altLang="da-DK" sz="1200">
                <a:solidFill>
                  <a:srgbClr val="045C75"/>
                </a:solidFill>
              </a:rPr>
              <a:pPr/>
              <a:t>20</a:t>
            </a:fld>
            <a:endParaRPr lang="da-DK" altLang="da-DK" sz="1200">
              <a:solidFill>
                <a:srgbClr val="045C75"/>
              </a:solidFill>
            </a:endParaRPr>
          </a:p>
        </p:txBody>
      </p:sp>
      <p:pic>
        <p:nvPicPr>
          <p:cNvPr id="36871" name="Picture 8" descr="Sct"/>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219700" y="2179638"/>
            <a:ext cx="3455988" cy="3552825"/>
          </a:xfr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Grp="1" noChangeArrowheads="1"/>
          </p:cNvSpPr>
          <p:nvPr>
            <p:ph type="title"/>
          </p:nvPr>
        </p:nvSpPr>
        <p:spPr>
          <a:xfrm>
            <a:off x="457200" y="704850"/>
            <a:ext cx="8229600" cy="1143000"/>
          </a:xfrm>
        </p:spPr>
        <p:txBody>
          <a:bodyPr/>
          <a:lstStyle/>
          <a:p>
            <a:pPr eaLnBrk="1" hangingPunct="1"/>
            <a:r>
              <a:rPr lang="da-DK" altLang="da-DK" smtClean="0"/>
              <a:t>CHRISTIANSSTED</a:t>
            </a:r>
          </a:p>
        </p:txBody>
      </p:sp>
      <p:pic>
        <p:nvPicPr>
          <p:cNvPr id="37891" name="Picture 7" descr="Sct"/>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47700" y="2767013"/>
            <a:ext cx="3657600" cy="2743200"/>
          </a:xfrm>
          <a:noFill/>
        </p:spPr>
      </p:pic>
      <p:pic>
        <p:nvPicPr>
          <p:cNvPr id="37892" name="Picture 8" descr="Sct"/>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38700" y="2767013"/>
            <a:ext cx="3657600" cy="2743200"/>
          </a:xfrm>
          <a:noFill/>
        </p:spPr>
      </p:pic>
      <p:sp>
        <p:nvSpPr>
          <p:cNvPr id="37893" name="Pladsholder til dato 4"/>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smtClean="0">
                <a:solidFill>
                  <a:srgbClr val="045C75"/>
                </a:solidFill>
              </a:rPr>
              <a:t>07.11.2013</a:t>
            </a:r>
            <a:endParaRPr lang="da-DK" altLang="da-DK" sz="1200">
              <a:solidFill>
                <a:srgbClr val="045C75"/>
              </a:solidFill>
            </a:endParaRPr>
          </a:p>
        </p:txBody>
      </p:sp>
      <p:sp>
        <p:nvSpPr>
          <p:cNvPr id="37894" name="Pladsholder til sidefod 5"/>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a:solidFill>
                  <a:srgbClr val="045C75"/>
                </a:solidFill>
              </a:rPr>
              <a:t>Skoleleder Povl Erik Wolff, www.bakkeskolen.kolding.dk</a:t>
            </a:r>
          </a:p>
        </p:txBody>
      </p:sp>
      <p:sp>
        <p:nvSpPr>
          <p:cNvPr id="37895" name="Pladsholder til diasnumm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0D991006-F675-4772-8160-1F1C584FE18F}" type="slidenum">
              <a:rPr lang="da-DK" altLang="da-DK" sz="1200">
                <a:solidFill>
                  <a:srgbClr val="045C75"/>
                </a:solidFill>
              </a:rPr>
              <a:pPr/>
              <a:t>21</a:t>
            </a:fld>
            <a:endParaRPr lang="da-DK" altLang="da-DK" sz="1200">
              <a:solidFill>
                <a:srgbClr val="045C75"/>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el 1"/>
          <p:cNvSpPr>
            <a:spLocks noGrp="1"/>
          </p:cNvSpPr>
          <p:nvPr>
            <p:ph type="title"/>
          </p:nvPr>
        </p:nvSpPr>
        <p:spPr/>
        <p:txBody>
          <a:bodyPr/>
          <a:lstStyle/>
          <a:p>
            <a:pPr eaLnBrk="1" hangingPunct="1"/>
            <a:r>
              <a:rPr lang="da-DK" altLang="da-DK" sz="3200" smtClean="0"/>
              <a:t>AKTØRERNE PÅ 3-KANTSRUTEN SAMLET I DK 2005</a:t>
            </a:r>
          </a:p>
        </p:txBody>
      </p:sp>
      <p:pic>
        <p:nvPicPr>
          <p:cNvPr id="38915" name="Picture 2" descr="F:\GHANA-SCT. CROIX 2005\GHANA-SCT. CROIX 2005 005.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2333625"/>
            <a:ext cx="4038600" cy="3028950"/>
          </a:xfrm>
          <a:noFill/>
        </p:spPr>
      </p:pic>
      <p:sp>
        <p:nvSpPr>
          <p:cNvPr id="38916" name="Pladsholder til tekst 11"/>
          <p:cNvSpPr>
            <a:spLocks noGrp="1"/>
          </p:cNvSpPr>
          <p:nvPr>
            <p:ph type="body" sz="half" idx="2"/>
          </p:nvPr>
        </p:nvSpPr>
        <p:spPr/>
        <p:txBody>
          <a:bodyPr/>
          <a:lstStyle/>
          <a:p>
            <a:pPr eaLnBrk="1" hangingPunct="1"/>
            <a:r>
              <a:rPr lang="da-DK" altLang="da-DK" smtClean="0"/>
              <a:t>Sne for første gang!</a:t>
            </a:r>
          </a:p>
        </p:txBody>
      </p:sp>
      <p:sp>
        <p:nvSpPr>
          <p:cNvPr id="38917" name="Pladsholder til dato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smtClean="0">
                <a:solidFill>
                  <a:srgbClr val="045C75"/>
                </a:solidFill>
              </a:rPr>
              <a:t>07.11.2013</a:t>
            </a:r>
            <a:endParaRPr lang="da-DK" altLang="da-DK" sz="1200">
              <a:solidFill>
                <a:srgbClr val="045C75"/>
              </a:solidFill>
            </a:endParaRPr>
          </a:p>
        </p:txBody>
      </p:sp>
      <p:sp>
        <p:nvSpPr>
          <p:cNvPr id="38918" name="Pladsholder til sidefod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a:solidFill>
                  <a:srgbClr val="045C75"/>
                </a:solidFill>
              </a:rPr>
              <a:t>Skoleleder Povl Erik Wolff, www.bakkeskolen.kolding.dk</a:t>
            </a:r>
          </a:p>
        </p:txBody>
      </p:sp>
      <p:sp>
        <p:nvSpPr>
          <p:cNvPr id="38919" name="Pladsholder til diasnumm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C9396C4E-BD31-4B6B-A1F0-B38B38FB43C9}" type="slidenum">
              <a:rPr lang="da-DK" altLang="da-DK" sz="1200">
                <a:solidFill>
                  <a:srgbClr val="045C75"/>
                </a:solidFill>
              </a:rPr>
              <a:pPr/>
              <a:t>22</a:t>
            </a:fld>
            <a:endParaRPr lang="da-DK" altLang="da-DK" sz="1200">
              <a:solidFill>
                <a:srgbClr val="045C75"/>
              </a:solidFill>
            </a:endParaRPr>
          </a:p>
        </p:txBody>
      </p:sp>
      <p:pic>
        <p:nvPicPr>
          <p:cNvPr id="38920" name="Picture 3" descr="F:\GHANA-SCT. CROIX 2005\GHANA-SCT. CROIX 2005 0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989138"/>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el 1"/>
          <p:cNvSpPr>
            <a:spLocks noGrp="1"/>
          </p:cNvSpPr>
          <p:nvPr>
            <p:ph type="title"/>
          </p:nvPr>
        </p:nvSpPr>
        <p:spPr/>
        <p:txBody>
          <a:bodyPr/>
          <a:lstStyle/>
          <a:p>
            <a:r>
              <a:rPr lang="da-DK" altLang="da-DK" sz="3200" smtClean="0"/>
              <a:t>BESØG FRA ASHANTI/AUGUST GHANA 2012</a:t>
            </a:r>
          </a:p>
        </p:txBody>
      </p:sp>
      <p:pic>
        <p:nvPicPr>
          <p:cNvPr id="39939" name="Pladsholder til indhold 6" descr="Borgmester - Ghana besøg.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46238" y="1935163"/>
            <a:ext cx="5851525" cy="4389437"/>
          </a:xfrm>
        </p:spPr>
      </p:pic>
      <p:sp>
        <p:nvSpPr>
          <p:cNvPr id="39940" name="Pladsholder til dato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smtClean="0">
                <a:solidFill>
                  <a:srgbClr val="045C75"/>
                </a:solidFill>
              </a:rPr>
              <a:t>07.11.2013</a:t>
            </a:r>
            <a:endParaRPr lang="da-DK" altLang="da-DK" sz="1200">
              <a:solidFill>
                <a:srgbClr val="045C75"/>
              </a:solidFill>
            </a:endParaRPr>
          </a:p>
        </p:txBody>
      </p:sp>
      <p:sp>
        <p:nvSpPr>
          <p:cNvPr id="39941" name="Pladsholder til sidefod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a:solidFill>
                  <a:srgbClr val="045C75"/>
                </a:solidFill>
              </a:rPr>
              <a:t>Skoleleder Povl Erik Wolff, www.bakkeskolen.kolding.dk</a:t>
            </a:r>
          </a:p>
        </p:txBody>
      </p:sp>
      <p:sp>
        <p:nvSpPr>
          <p:cNvPr id="39942" name="Pladsholder til diasnumm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2BD904CC-6291-4E96-8947-6DFD89C7CCA1}" type="slidenum">
              <a:rPr lang="da-DK" altLang="da-DK" sz="1200">
                <a:solidFill>
                  <a:srgbClr val="045C75"/>
                </a:solidFill>
              </a:rPr>
              <a:pPr/>
              <a:t>23</a:t>
            </a:fld>
            <a:endParaRPr lang="da-DK" altLang="da-DK" sz="1200">
              <a:solidFill>
                <a:srgbClr val="045C75"/>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el 1"/>
          <p:cNvSpPr>
            <a:spLocks noGrp="1"/>
          </p:cNvSpPr>
          <p:nvPr>
            <p:ph type="title"/>
          </p:nvPr>
        </p:nvSpPr>
        <p:spPr/>
        <p:txBody>
          <a:bodyPr/>
          <a:lstStyle/>
          <a:p>
            <a:pPr eaLnBrk="1" hangingPunct="1"/>
            <a:r>
              <a:rPr lang="da-DK" altLang="da-DK" b="1" smtClean="0"/>
              <a:t>Global School Partnerships</a:t>
            </a:r>
            <a:endParaRPr lang="da-DK" altLang="da-DK" smtClean="0"/>
          </a:p>
        </p:txBody>
      </p:sp>
      <p:sp>
        <p:nvSpPr>
          <p:cNvPr id="40963" name="Pladsholder til indhold 5"/>
          <p:cNvSpPr>
            <a:spLocks noGrp="1"/>
          </p:cNvSpPr>
          <p:nvPr>
            <p:ph idx="1"/>
          </p:nvPr>
        </p:nvSpPr>
        <p:spPr/>
        <p:txBody>
          <a:bodyPr/>
          <a:lstStyle/>
          <a:p>
            <a:pPr eaLnBrk="1" hangingPunct="1"/>
            <a:r>
              <a:rPr lang="da-DK" altLang="da-DK" smtClean="0"/>
              <a:t>Støttet af DANIDA</a:t>
            </a:r>
          </a:p>
          <a:p>
            <a:pPr eaLnBrk="1" hangingPunct="1"/>
            <a:r>
              <a:rPr lang="da-DK" altLang="da-DK" smtClean="0"/>
              <a:t>Rejselegater</a:t>
            </a:r>
          </a:p>
          <a:p>
            <a:pPr eaLnBrk="1" hangingPunct="1"/>
            <a:r>
              <a:rPr lang="da-DK" altLang="da-DK" smtClean="0"/>
              <a:t>Moshi International School, Tanzania</a:t>
            </a:r>
          </a:p>
          <a:p>
            <a:pPr eaLnBrk="1" hangingPunct="1"/>
            <a:r>
              <a:rPr lang="da-DK" altLang="da-DK" smtClean="0"/>
              <a:t>Start Nov. 2011! besøg i Moshi</a:t>
            </a:r>
          </a:p>
          <a:p>
            <a:pPr eaLnBrk="1" hangingPunct="1"/>
            <a:r>
              <a:rPr lang="da-DK" altLang="da-DK" smtClean="0"/>
              <a:t>Genbesøg i Januar 2012</a:t>
            </a:r>
          </a:p>
          <a:p>
            <a:pPr eaLnBrk="1" hangingPunct="1"/>
            <a:r>
              <a:rPr lang="da-DK" altLang="da-DK" smtClean="0"/>
              <a:t>Skolerejse februar 2014 9. klasse</a:t>
            </a:r>
          </a:p>
        </p:txBody>
      </p:sp>
      <p:sp>
        <p:nvSpPr>
          <p:cNvPr id="40964" name="Pladsholder til dato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smtClean="0">
                <a:solidFill>
                  <a:srgbClr val="045C75"/>
                </a:solidFill>
              </a:rPr>
              <a:t>07.11.2013</a:t>
            </a:r>
            <a:endParaRPr lang="da-DK" altLang="da-DK" sz="1200">
              <a:solidFill>
                <a:srgbClr val="045C75"/>
              </a:solidFill>
            </a:endParaRPr>
          </a:p>
        </p:txBody>
      </p:sp>
      <p:sp>
        <p:nvSpPr>
          <p:cNvPr id="40965" name="Pladsholder til sidefod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a:solidFill>
                  <a:srgbClr val="045C75"/>
                </a:solidFill>
              </a:rPr>
              <a:t>Skoleleder Povl Erik Wolff, www.bakkeskolen.kolding.dk</a:t>
            </a:r>
          </a:p>
        </p:txBody>
      </p:sp>
      <p:sp>
        <p:nvSpPr>
          <p:cNvPr id="40966" name="Pladsholder til diasnumm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382B085D-F2C3-48FE-BB31-ACE1722FB0CF}" type="slidenum">
              <a:rPr lang="da-DK" altLang="da-DK" sz="1200">
                <a:solidFill>
                  <a:srgbClr val="045C75"/>
                </a:solidFill>
              </a:rPr>
              <a:pPr/>
              <a:t>24</a:t>
            </a:fld>
            <a:endParaRPr lang="da-DK" altLang="da-DK" sz="1200">
              <a:solidFill>
                <a:srgbClr val="045C75"/>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1"/>
          <p:cNvSpPr>
            <a:spLocks noGrp="1"/>
          </p:cNvSpPr>
          <p:nvPr>
            <p:ph type="title"/>
          </p:nvPr>
        </p:nvSpPr>
        <p:spPr>
          <a:xfrm>
            <a:off x="457200" y="704850"/>
            <a:ext cx="8229600" cy="1143000"/>
          </a:xfrm>
        </p:spPr>
        <p:txBody>
          <a:bodyPr/>
          <a:lstStyle/>
          <a:p>
            <a:pPr eaLnBrk="1" hangingPunct="1"/>
            <a:r>
              <a:rPr lang="da-DK" altLang="da-DK" sz="3600" smtClean="0"/>
              <a:t>MOSHI SECONDARY SCHOOL 2011</a:t>
            </a:r>
          </a:p>
        </p:txBody>
      </p:sp>
      <p:sp>
        <p:nvSpPr>
          <p:cNvPr id="41987" name="Pladsholder til tekst 6"/>
          <p:cNvSpPr>
            <a:spLocks noGrp="1"/>
          </p:cNvSpPr>
          <p:nvPr>
            <p:ph type="body" idx="1"/>
          </p:nvPr>
        </p:nvSpPr>
        <p:spPr>
          <a:xfrm>
            <a:off x="457200" y="1855788"/>
            <a:ext cx="4040188" cy="658812"/>
          </a:xfrm>
        </p:spPr>
        <p:txBody>
          <a:bodyPr/>
          <a:lstStyle/>
          <a:p>
            <a:pPr eaLnBrk="1" hangingPunct="1"/>
            <a:r>
              <a:rPr lang="da-DK" altLang="da-DK" smtClean="0"/>
              <a:t>For foden af Kilimanjaro</a:t>
            </a:r>
          </a:p>
        </p:txBody>
      </p:sp>
      <p:sp>
        <p:nvSpPr>
          <p:cNvPr id="41988" name="Pladsholder til tekst 8"/>
          <p:cNvSpPr>
            <a:spLocks noGrp="1"/>
          </p:cNvSpPr>
          <p:nvPr>
            <p:ph type="body" sz="half" idx="3"/>
          </p:nvPr>
        </p:nvSpPr>
        <p:spPr>
          <a:xfrm>
            <a:off x="4645025" y="1860550"/>
            <a:ext cx="4041775" cy="654050"/>
          </a:xfrm>
        </p:spPr>
        <p:txBody>
          <a:bodyPr/>
          <a:lstStyle/>
          <a:p>
            <a:pPr eaLnBrk="1" hangingPunct="1"/>
            <a:r>
              <a:rPr lang="da-DK" altLang="da-DK" smtClean="0"/>
              <a:t>Velkomst</a:t>
            </a:r>
          </a:p>
        </p:txBody>
      </p:sp>
      <p:pic>
        <p:nvPicPr>
          <p:cNvPr id="41989" name="Pladsholder til indhold 10" descr="Kilimanjaro.jpg"/>
          <p:cNvPicPr>
            <a:picLocks noGrp="1" noChangeAspect="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11188" y="3036888"/>
            <a:ext cx="3732212" cy="2801937"/>
          </a:xfrm>
        </p:spPr>
      </p:pic>
      <p:pic>
        <p:nvPicPr>
          <p:cNvPr id="41990" name="Pladsholder til indhold 11" descr="velkomst.jpg"/>
          <p:cNvPicPr>
            <a:picLocks noGrp="1" noChangeAspect="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4799013" y="3192463"/>
            <a:ext cx="3733800" cy="2490787"/>
          </a:xfrm>
        </p:spPr>
      </p:pic>
      <p:sp>
        <p:nvSpPr>
          <p:cNvPr id="41991" name="Pladsholder til dato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smtClean="0">
                <a:solidFill>
                  <a:srgbClr val="045C75"/>
                </a:solidFill>
              </a:rPr>
              <a:t>07.11.2013</a:t>
            </a:r>
            <a:endParaRPr lang="da-DK" altLang="da-DK" sz="1200">
              <a:solidFill>
                <a:srgbClr val="045C75"/>
              </a:solidFill>
            </a:endParaRPr>
          </a:p>
        </p:txBody>
      </p:sp>
      <p:sp>
        <p:nvSpPr>
          <p:cNvPr id="41992" name="Pladsholder til sidefod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a:solidFill>
                  <a:srgbClr val="045C75"/>
                </a:solidFill>
              </a:rPr>
              <a:t>Skoleleder Povl Erik Wolff, www.bakkeskolen.kolding.dk</a:t>
            </a:r>
          </a:p>
        </p:txBody>
      </p:sp>
      <p:sp>
        <p:nvSpPr>
          <p:cNvPr id="41993" name="Pladsholder til diasnumm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4F812AB0-4778-46EF-8047-155991B3864A}" type="slidenum">
              <a:rPr lang="da-DK" altLang="da-DK" sz="1200">
                <a:solidFill>
                  <a:srgbClr val="045C75"/>
                </a:solidFill>
              </a:rPr>
              <a:pPr/>
              <a:t>25</a:t>
            </a:fld>
            <a:endParaRPr lang="da-DK" altLang="da-DK" sz="1200">
              <a:solidFill>
                <a:srgbClr val="045C75"/>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el 1"/>
          <p:cNvSpPr>
            <a:spLocks noGrp="1"/>
          </p:cNvSpPr>
          <p:nvPr>
            <p:ph type="title"/>
          </p:nvPr>
        </p:nvSpPr>
        <p:spPr>
          <a:xfrm>
            <a:off x="457200" y="704850"/>
            <a:ext cx="8229600" cy="1143000"/>
          </a:xfrm>
        </p:spPr>
        <p:txBody>
          <a:bodyPr/>
          <a:lstStyle/>
          <a:p>
            <a:pPr eaLnBrk="1" hangingPunct="1"/>
            <a:endParaRPr lang="da-DK" altLang="da-DK" smtClean="0"/>
          </a:p>
        </p:txBody>
      </p:sp>
      <p:pic>
        <p:nvPicPr>
          <p:cNvPr id="43011" name="Pladsholder til indhold 7" descr="Students.jp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01663" y="2730500"/>
            <a:ext cx="3749675" cy="2814638"/>
          </a:xfrm>
        </p:spPr>
      </p:pic>
      <p:pic>
        <p:nvPicPr>
          <p:cNvPr id="43012" name="Pladsholder til indhold 8" descr="maria teaching.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92663" y="2730500"/>
            <a:ext cx="3749675" cy="2814638"/>
          </a:xfrm>
        </p:spPr>
      </p:pic>
      <p:sp>
        <p:nvSpPr>
          <p:cNvPr id="43013" name="Pladsholder til dato 4"/>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smtClean="0">
                <a:solidFill>
                  <a:srgbClr val="045C75"/>
                </a:solidFill>
              </a:rPr>
              <a:t>07.11.2013</a:t>
            </a:r>
            <a:endParaRPr lang="da-DK" altLang="da-DK" sz="1200">
              <a:solidFill>
                <a:srgbClr val="045C75"/>
              </a:solidFill>
            </a:endParaRPr>
          </a:p>
        </p:txBody>
      </p:sp>
      <p:sp>
        <p:nvSpPr>
          <p:cNvPr id="43014" name="Pladsholder til sidefod 5"/>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a:solidFill>
                  <a:srgbClr val="045C75"/>
                </a:solidFill>
              </a:rPr>
              <a:t>Skoleleder Povl Erik Wolff, www.bakkeskolen.kolding.dk</a:t>
            </a:r>
          </a:p>
        </p:txBody>
      </p:sp>
      <p:sp>
        <p:nvSpPr>
          <p:cNvPr id="43015" name="Pladsholder til diasnumm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1D5FA185-2EE8-4917-8540-B6F451FFEDCF}" type="slidenum">
              <a:rPr lang="da-DK" altLang="da-DK" sz="1200">
                <a:solidFill>
                  <a:srgbClr val="045C75"/>
                </a:solidFill>
              </a:rPr>
              <a:pPr/>
              <a:t>26</a:t>
            </a:fld>
            <a:endParaRPr lang="da-DK" altLang="da-DK" sz="1200">
              <a:solidFill>
                <a:srgbClr val="045C75"/>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a:xfrm>
            <a:off x="457200" y="704850"/>
            <a:ext cx="8229600" cy="1143000"/>
          </a:xfrm>
        </p:spPr>
        <p:txBody>
          <a:bodyPr/>
          <a:lstStyle/>
          <a:p>
            <a:pPr eaLnBrk="1" hangingPunct="1"/>
            <a:r>
              <a:rPr lang="da-DK" altLang="da-DK" smtClean="0"/>
              <a:t>ET TRÆ I AFRIKA</a:t>
            </a:r>
          </a:p>
        </p:txBody>
      </p:sp>
      <p:pic>
        <p:nvPicPr>
          <p:cNvPr id="44035" name="Pladsholder til indhold 7" descr="træplantning TZ.jp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01663" y="2889250"/>
            <a:ext cx="3749675" cy="2497138"/>
          </a:xfrm>
        </p:spPr>
      </p:pic>
      <p:pic>
        <p:nvPicPr>
          <p:cNvPr id="44036" name="Pladsholder til indhold 12" descr="DSC04672.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92663" y="2730500"/>
            <a:ext cx="3749675" cy="2814638"/>
          </a:xfrm>
        </p:spPr>
      </p:pic>
      <p:sp>
        <p:nvSpPr>
          <p:cNvPr id="44037" name="Pladsholder til dato 4"/>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smtClean="0">
                <a:solidFill>
                  <a:srgbClr val="045C75"/>
                </a:solidFill>
              </a:rPr>
              <a:t>07.11.2013</a:t>
            </a:r>
            <a:endParaRPr lang="da-DK" altLang="da-DK" sz="1200">
              <a:solidFill>
                <a:srgbClr val="045C75"/>
              </a:solidFill>
            </a:endParaRPr>
          </a:p>
        </p:txBody>
      </p:sp>
      <p:sp>
        <p:nvSpPr>
          <p:cNvPr id="44038" name="Pladsholder til sidefod 5"/>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a:solidFill>
                  <a:srgbClr val="045C75"/>
                </a:solidFill>
              </a:rPr>
              <a:t>Skoleleder Povl Erik Wolff, www.bakkeskolen.kolding.dk</a:t>
            </a:r>
          </a:p>
        </p:txBody>
      </p:sp>
      <p:sp>
        <p:nvSpPr>
          <p:cNvPr id="44039" name="Pladsholder til diasnumm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1B11C6E7-81BE-4971-A5EB-68BBEC5A030C}" type="slidenum">
              <a:rPr lang="da-DK" altLang="da-DK" sz="1200">
                <a:solidFill>
                  <a:srgbClr val="045C75"/>
                </a:solidFill>
              </a:rPr>
              <a:pPr/>
              <a:t>27</a:t>
            </a:fld>
            <a:endParaRPr lang="da-DK" altLang="da-DK" sz="1200">
              <a:solidFill>
                <a:srgbClr val="045C75"/>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el 1"/>
          <p:cNvSpPr>
            <a:spLocks noGrp="1"/>
          </p:cNvSpPr>
          <p:nvPr>
            <p:ph type="title"/>
          </p:nvPr>
        </p:nvSpPr>
        <p:spPr>
          <a:xfrm>
            <a:off x="457200" y="704850"/>
            <a:ext cx="8229600" cy="1143000"/>
          </a:xfrm>
        </p:spPr>
        <p:txBody>
          <a:bodyPr/>
          <a:lstStyle/>
          <a:p>
            <a:pPr eaLnBrk="1" hangingPunct="1"/>
            <a:r>
              <a:rPr lang="da-DK" altLang="da-DK" smtClean="0"/>
              <a:t>GENBESØG 2012 JANAUR</a:t>
            </a:r>
          </a:p>
        </p:txBody>
      </p:sp>
      <p:pic>
        <p:nvPicPr>
          <p:cNvPr id="45059" name="Pladsholder til indhold 7" descr="TZ%20besøg[1].jp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01663" y="2736850"/>
            <a:ext cx="3749675" cy="2801938"/>
          </a:xfrm>
        </p:spPr>
      </p:pic>
      <p:pic>
        <p:nvPicPr>
          <p:cNvPr id="45060" name="Pladsholder til indhold 8" descr="DSC04922.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92663" y="2730500"/>
            <a:ext cx="3749675" cy="2814638"/>
          </a:xfrm>
        </p:spPr>
      </p:pic>
      <p:sp>
        <p:nvSpPr>
          <p:cNvPr id="45061" name="Pladsholder til dato 4"/>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smtClean="0">
                <a:solidFill>
                  <a:srgbClr val="045C75"/>
                </a:solidFill>
              </a:rPr>
              <a:t>07.11.2013</a:t>
            </a:r>
            <a:endParaRPr lang="da-DK" altLang="da-DK" sz="1200">
              <a:solidFill>
                <a:srgbClr val="045C75"/>
              </a:solidFill>
            </a:endParaRPr>
          </a:p>
        </p:txBody>
      </p:sp>
      <p:sp>
        <p:nvSpPr>
          <p:cNvPr id="45062" name="Pladsholder til sidefod 5"/>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a:solidFill>
                  <a:srgbClr val="045C75"/>
                </a:solidFill>
              </a:rPr>
              <a:t>Skoleleder Povl Erik Wolff, www.bakkeskolen.kolding.dk</a:t>
            </a:r>
          </a:p>
        </p:txBody>
      </p:sp>
      <p:sp>
        <p:nvSpPr>
          <p:cNvPr id="45063" name="Pladsholder til diasnumm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CB3D1E84-D960-4215-8783-C2A1000521BC}" type="slidenum">
              <a:rPr lang="da-DK" altLang="da-DK" sz="1200">
                <a:solidFill>
                  <a:srgbClr val="045C75"/>
                </a:solidFill>
              </a:rPr>
              <a:pPr/>
              <a:t>28</a:t>
            </a:fld>
            <a:endParaRPr lang="da-DK" altLang="da-DK" sz="1200">
              <a:solidFill>
                <a:srgbClr val="045C75"/>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da-DK" altLang="da-DK" smtClean="0"/>
              <a:t>Ledelsen synlig – rammesætter!</a:t>
            </a:r>
          </a:p>
        </p:txBody>
      </p:sp>
      <p:sp>
        <p:nvSpPr>
          <p:cNvPr id="46083" name="Rectangle 3"/>
          <p:cNvSpPr>
            <a:spLocks noGrp="1" noChangeArrowheads="1"/>
          </p:cNvSpPr>
          <p:nvPr>
            <p:ph idx="1"/>
          </p:nvPr>
        </p:nvSpPr>
        <p:spPr/>
        <p:txBody>
          <a:bodyPr/>
          <a:lstStyle/>
          <a:p>
            <a:pPr eaLnBrk="1" hangingPunct="1">
              <a:lnSpc>
                <a:spcPct val="90000"/>
              </a:lnSpc>
              <a:spcBef>
                <a:spcPts val="575"/>
              </a:spcBef>
            </a:pPr>
            <a:r>
              <a:rPr lang="da-DK" altLang="da-DK" sz="2800" smtClean="0"/>
              <a:t>Synlig (før – under – efter) påtager sig værtsskabet!</a:t>
            </a:r>
          </a:p>
          <a:p>
            <a:pPr eaLnBrk="1" hangingPunct="1">
              <a:lnSpc>
                <a:spcPct val="90000"/>
              </a:lnSpc>
              <a:spcBef>
                <a:spcPts val="575"/>
              </a:spcBef>
            </a:pPr>
            <a:r>
              <a:rPr lang="da-DK" altLang="da-DK" sz="2800" smtClean="0"/>
              <a:t>Fysisk til stede</a:t>
            </a:r>
          </a:p>
          <a:p>
            <a:pPr eaLnBrk="1" hangingPunct="1">
              <a:lnSpc>
                <a:spcPct val="90000"/>
              </a:lnSpc>
              <a:spcBef>
                <a:spcPts val="575"/>
              </a:spcBef>
            </a:pPr>
            <a:r>
              <a:rPr lang="da-DK" altLang="da-DK" sz="2800" smtClean="0"/>
              <a:t>Aftaler – ansøgninger – afrapportering</a:t>
            </a:r>
          </a:p>
          <a:p>
            <a:pPr eaLnBrk="1" hangingPunct="1">
              <a:lnSpc>
                <a:spcPct val="90000"/>
              </a:lnSpc>
              <a:spcBef>
                <a:spcPts val="575"/>
              </a:spcBef>
            </a:pPr>
            <a:r>
              <a:rPr lang="da-DK" altLang="da-DK" sz="2800" smtClean="0"/>
              <a:t>Fundraising.</a:t>
            </a:r>
          </a:p>
          <a:p>
            <a:pPr eaLnBrk="1" hangingPunct="1">
              <a:lnSpc>
                <a:spcPct val="90000"/>
              </a:lnSpc>
              <a:spcBef>
                <a:spcPts val="575"/>
              </a:spcBef>
            </a:pPr>
            <a:r>
              <a:rPr lang="da-DK" altLang="da-DK" sz="2800" smtClean="0"/>
              <a:t>Sørger for økonomi – øremærkning af midler til int. Arbejde. </a:t>
            </a:r>
          </a:p>
          <a:p>
            <a:pPr eaLnBrk="1" hangingPunct="1">
              <a:lnSpc>
                <a:spcPct val="90000"/>
              </a:lnSpc>
              <a:spcBef>
                <a:spcPts val="575"/>
              </a:spcBef>
            </a:pPr>
            <a:r>
              <a:rPr lang="da-DK" altLang="da-DK" sz="2800" smtClean="0"/>
              <a:t>Overvinder modstand – understøtter!</a:t>
            </a:r>
          </a:p>
          <a:p>
            <a:pPr eaLnBrk="1" hangingPunct="1">
              <a:lnSpc>
                <a:spcPct val="90000"/>
              </a:lnSpc>
              <a:spcBef>
                <a:spcPts val="575"/>
              </a:spcBef>
            </a:pPr>
            <a:r>
              <a:rPr lang="da-DK" altLang="da-DK" sz="2800" smtClean="0"/>
              <a:t>Legitimerer – kulturudfordrer – skaber rum for medarbejdernes handlinger og konstruktioner af den globale fremtid</a:t>
            </a:r>
          </a:p>
          <a:p>
            <a:pPr eaLnBrk="1" hangingPunct="1">
              <a:lnSpc>
                <a:spcPct val="90000"/>
              </a:lnSpc>
              <a:spcBef>
                <a:spcPts val="575"/>
              </a:spcBef>
            </a:pPr>
            <a:endParaRPr lang="da-DK" altLang="da-DK" sz="2800" smtClean="0"/>
          </a:p>
        </p:txBody>
      </p:sp>
      <p:sp>
        <p:nvSpPr>
          <p:cNvPr id="46084" name="Pladsholder til dato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smtClean="0">
                <a:solidFill>
                  <a:srgbClr val="045C75"/>
                </a:solidFill>
              </a:rPr>
              <a:t>07.11.2013</a:t>
            </a:r>
            <a:endParaRPr lang="da-DK" altLang="da-DK" sz="1200">
              <a:solidFill>
                <a:srgbClr val="045C75"/>
              </a:solidFill>
            </a:endParaRPr>
          </a:p>
        </p:txBody>
      </p:sp>
      <p:sp>
        <p:nvSpPr>
          <p:cNvPr id="46085" name="Pladsholder til sidefod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a:solidFill>
                  <a:srgbClr val="045C75"/>
                </a:solidFill>
              </a:rPr>
              <a:t>Skoleleder Povl Erik Wolff, www.bakkeskolen.kolding.dk</a:t>
            </a:r>
          </a:p>
        </p:txBody>
      </p:sp>
      <p:sp>
        <p:nvSpPr>
          <p:cNvPr id="46086" name="Pladsholder til diasnumm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4CD96D7B-9159-4403-B3A4-6FCB2D063B4C}" type="slidenum">
              <a:rPr lang="da-DK" altLang="da-DK" sz="1200">
                <a:solidFill>
                  <a:srgbClr val="045C75"/>
                </a:solidFill>
              </a:rPr>
              <a:pPr/>
              <a:t>29</a:t>
            </a:fld>
            <a:endParaRPr lang="da-DK" altLang="da-DK" sz="1200">
              <a:solidFill>
                <a:srgbClr val="045C75"/>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pPr eaLnBrk="1" hangingPunct="1"/>
            <a:r>
              <a:rPr lang="da-DK" altLang="da-DK" sz="4100" smtClean="0"/>
              <a:t>BAKKESKOLEN</a:t>
            </a:r>
            <a:br>
              <a:rPr lang="da-DK" altLang="da-DK" sz="4100" smtClean="0"/>
            </a:br>
            <a:r>
              <a:rPr lang="da-DK" altLang="da-DK" sz="4100" smtClean="0"/>
              <a:t>Kolding Kommune</a:t>
            </a:r>
          </a:p>
        </p:txBody>
      </p:sp>
      <p:sp>
        <p:nvSpPr>
          <p:cNvPr id="19459" name="Rectangle 3"/>
          <p:cNvSpPr>
            <a:spLocks noGrp="1" noChangeArrowheads="1"/>
          </p:cNvSpPr>
          <p:nvPr>
            <p:ph idx="1"/>
          </p:nvPr>
        </p:nvSpPr>
        <p:spPr/>
        <p:txBody>
          <a:bodyPr/>
          <a:lstStyle/>
          <a:p>
            <a:pPr eaLnBrk="1" hangingPunct="1">
              <a:buFontTx/>
              <a:buNone/>
            </a:pPr>
            <a:r>
              <a:rPr lang="da-DK" altLang="da-DK" dirty="0" smtClean="0"/>
              <a:t>FOLKESKOLE 0. – 10. ÅRG. 600 elever - ”mainstream”</a:t>
            </a:r>
          </a:p>
          <a:p>
            <a:pPr eaLnBrk="1" hangingPunct="1">
              <a:buFont typeface="Wingdings 2" charset="2"/>
              <a:buNone/>
            </a:pPr>
            <a:r>
              <a:rPr lang="da-DK" altLang="da-DK" dirty="0" smtClean="0"/>
              <a:t>LOKAL Målsætning:</a:t>
            </a:r>
          </a:p>
          <a:p>
            <a:pPr eaLnBrk="1" hangingPunct="1">
              <a:buFontTx/>
              <a:buNone/>
            </a:pPr>
            <a:endParaRPr lang="da-DK" altLang="da-DK" dirty="0" smtClean="0"/>
          </a:p>
          <a:p>
            <a:pPr lvl="2" eaLnBrk="1" hangingPunct="1"/>
            <a:r>
              <a:rPr lang="da-DK" altLang="da-DK" dirty="0" smtClean="0"/>
              <a:t>Arbejdet med internationale </a:t>
            </a:r>
            <a:r>
              <a:rPr lang="da-DK" altLang="da-DK" u="sng" dirty="0" smtClean="0"/>
              <a:t>kulturværdier</a:t>
            </a:r>
            <a:r>
              <a:rPr lang="da-DK" altLang="da-DK" dirty="0" smtClean="0"/>
              <a:t> og den internationale </a:t>
            </a:r>
            <a:r>
              <a:rPr lang="da-DK" altLang="da-DK" u="sng" dirty="0" smtClean="0"/>
              <a:t>samfundsudvikling</a:t>
            </a:r>
            <a:r>
              <a:rPr lang="da-DK" altLang="da-DK" dirty="0" smtClean="0"/>
              <a:t> sikrer den </a:t>
            </a:r>
            <a:r>
              <a:rPr lang="da-DK" altLang="da-DK" u="sng" dirty="0" smtClean="0"/>
              <a:t>mellemfolkelige</a:t>
            </a:r>
            <a:r>
              <a:rPr lang="da-DK" altLang="da-DK" dirty="0" smtClean="0"/>
              <a:t> </a:t>
            </a:r>
            <a:r>
              <a:rPr lang="da-DK" altLang="da-DK" u="sng" dirty="0" smtClean="0"/>
              <a:t>forståelse </a:t>
            </a:r>
            <a:r>
              <a:rPr lang="da-DK" altLang="da-DK" dirty="0" smtClean="0"/>
              <a:t>– herunder forståelse af og </a:t>
            </a:r>
            <a:r>
              <a:rPr lang="da-DK" altLang="da-DK" u="sng" dirty="0" smtClean="0"/>
              <a:t>tolerance overfor andre kulturer.</a:t>
            </a:r>
          </a:p>
          <a:p>
            <a:pPr lvl="2" eaLnBrk="1" hangingPunct="1"/>
            <a:r>
              <a:rPr lang="da-DK" altLang="da-DK" dirty="0" smtClean="0"/>
              <a:t>Ved mødet med børn og unge fra fremmede lande bliver </a:t>
            </a:r>
            <a:r>
              <a:rPr lang="da-DK" altLang="da-DK" u="sng" dirty="0" smtClean="0"/>
              <a:t>sprogundervisningen både et middel til kommunikation samt en undervisning i andre kulturer.</a:t>
            </a:r>
          </a:p>
        </p:txBody>
      </p:sp>
      <p:sp>
        <p:nvSpPr>
          <p:cNvPr id="19460" name="Pladsholder til dato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smtClean="0">
                <a:solidFill>
                  <a:srgbClr val="045C75"/>
                </a:solidFill>
              </a:rPr>
              <a:t>07.11.2013</a:t>
            </a:r>
            <a:endParaRPr lang="da-DK" altLang="da-DK" sz="1200" dirty="0">
              <a:solidFill>
                <a:srgbClr val="045C75"/>
              </a:solidFill>
            </a:endParaRPr>
          </a:p>
        </p:txBody>
      </p:sp>
      <p:sp>
        <p:nvSpPr>
          <p:cNvPr id="19461" name="Pladsholder til sidefod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dirty="0">
                <a:solidFill>
                  <a:srgbClr val="045C75"/>
                </a:solidFill>
              </a:rPr>
              <a:t>Skoleleder Povl Erik Wolff, www.bakkeskolen.kolding.dk</a:t>
            </a:r>
          </a:p>
        </p:txBody>
      </p:sp>
      <p:sp>
        <p:nvSpPr>
          <p:cNvPr id="19462" name="Pladsholder til diasnumm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CE2B174D-FE3B-46D9-8425-3994AF90B18F}" type="slidenum">
              <a:rPr lang="da-DK" altLang="da-DK" sz="1200">
                <a:solidFill>
                  <a:srgbClr val="045C75"/>
                </a:solidFill>
              </a:rPr>
              <a:pPr/>
              <a:t>3</a:t>
            </a:fld>
            <a:endParaRPr lang="da-DK" altLang="da-DK" sz="1200">
              <a:solidFill>
                <a:srgbClr val="045C75"/>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da-DK" altLang="da-DK" smtClean="0"/>
              <a:t>vigtigt – at ”legalisere”</a:t>
            </a:r>
          </a:p>
        </p:txBody>
      </p:sp>
      <p:sp>
        <p:nvSpPr>
          <p:cNvPr id="47107" name="Rectangle 3"/>
          <p:cNvSpPr>
            <a:spLocks noGrp="1" noChangeArrowheads="1"/>
          </p:cNvSpPr>
          <p:nvPr>
            <p:ph idx="1"/>
          </p:nvPr>
        </p:nvSpPr>
        <p:spPr/>
        <p:txBody>
          <a:bodyPr/>
          <a:lstStyle/>
          <a:p>
            <a:pPr eaLnBrk="1" hangingPunct="1"/>
            <a:r>
              <a:rPr lang="da-DK" altLang="da-DK" smtClean="0"/>
              <a:t>Målsætning – og handleplaner – ”vi gør”</a:t>
            </a:r>
          </a:p>
          <a:p>
            <a:pPr lvl="2" eaLnBrk="1" hangingPunct="1"/>
            <a:r>
              <a:rPr lang="da-DK" altLang="da-DK" smtClean="0"/>
              <a:t>økonomi</a:t>
            </a:r>
          </a:p>
          <a:p>
            <a:pPr eaLnBrk="1" hangingPunct="1"/>
            <a:r>
              <a:rPr lang="da-DK" altLang="da-DK" smtClean="0"/>
              <a:t>Principper for internationalt arbejde</a:t>
            </a:r>
          </a:p>
          <a:p>
            <a:pPr eaLnBrk="1" hangingPunct="1"/>
            <a:r>
              <a:rPr lang="da-DK" altLang="da-DK" smtClean="0"/>
              <a:t>Koordinator (timer)</a:t>
            </a:r>
          </a:p>
          <a:p>
            <a:pPr eaLnBrk="1" hangingPunct="1"/>
            <a:r>
              <a:rPr lang="da-DK" altLang="da-DK" smtClean="0"/>
              <a:t>Politiske signaler</a:t>
            </a:r>
          </a:p>
          <a:p>
            <a:pPr eaLnBrk="1" hangingPunct="1"/>
            <a:r>
              <a:rPr lang="da-DK" altLang="da-DK" smtClean="0"/>
              <a:t>Titanic eller Christoffer Columbus??</a:t>
            </a:r>
          </a:p>
          <a:p>
            <a:pPr eaLnBrk="1" hangingPunct="1"/>
            <a:r>
              <a:rPr lang="da-DK" altLang="da-DK" smtClean="0"/>
              <a:t>Holde øjne og ører åbne – lokale – int. virksomheder.</a:t>
            </a:r>
          </a:p>
          <a:p>
            <a:pPr eaLnBrk="1" hangingPunct="1"/>
            <a:r>
              <a:rPr lang="da-DK" altLang="da-DK" smtClean="0"/>
              <a:t>Tager initiativer (”STUDY-visit” – Skoleovertagelse osv.)</a:t>
            </a:r>
          </a:p>
        </p:txBody>
      </p:sp>
      <p:sp>
        <p:nvSpPr>
          <p:cNvPr id="47108" name="Pladsholder til dato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smtClean="0">
                <a:solidFill>
                  <a:srgbClr val="045C75"/>
                </a:solidFill>
              </a:rPr>
              <a:t>07.11.2013</a:t>
            </a:r>
            <a:endParaRPr lang="da-DK" altLang="da-DK" sz="1200">
              <a:solidFill>
                <a:srgbClr val="045C75"/>
              </a:solidFill>
            </a:endParaRPr>
          </a:p>
        </p:txBody>
      </p:sp>
      <p:sp>
        <p:nvSpPr>
          <p:cNvPr id="47109" name="Pladsholder til sidefod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a:solidFill>
                  <a:srgbClr val="045C75"/>
                </a:solidFill>
              </a:rPr>
              <a:t>Skoleleder Povl Erik Wolff, www.bakkeskolen.kolding.dk</a:t>
            </a:r>
          </a:p>
        </p:txBody>
      </p:sp>
      <p:sp>
        <p:nvSpPr>
          <p:cNvPr id="47110" name="Pladsholder til diasnumm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08E6BDD6-A7D4-4A08-8395-D904C8678BC5}" type="slidenum">
              <a:rPr lang="da-DK" altLang="da-DK" sz="1200">
                <a:solidFill>
                  <a:srgbClr val="045C75"/>
                </a:solidFill>
              </a:rPr>
              <a:pPr/>
              <a:t>30</a:t>
            </a:fld>
            <a:endParaRPr lang="da-DK" altLang="da-DK" sz="1200">
              <a:solidFill>
                <a:srgbClr val="045C75"/>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normAutofit fontScale="90000"/>
          </a:bodyPr>
          <a:lstStyle/>
          <a:p>
            <a:pPr eaLnBrk="1" hangingPunct="1"/>
            <a:r>
              <a:rPr lang="da-DK" altLang="da-DK" sz="4100" smtClean="0"/>
              <a:t>ØKONOMI</a:t>
            </a:r>
            <a:br>
              <a:rPr lang="da-DK" altLang="da-DK" sz="4100" smtClean="0"/>
            </a:br>
            <a:r>
              <a:rPr lang="da-DK" altLang="da-DK" sz="4100" smtClean="0"/>
              <a:t>(fundraising)</a:t>
            </a:r>
          </a:p>
        </p:txBody>
      </p:sp>
      <p:sp>
        <p:nvSpPr>
          <p:cNvPr id="48131" name="Rectangle 3"/>
          <p:cNvSpPr>
            <a:spLocks noGrp="1" noChangeArrowheads="1"/>
          </p:cNvSpPr>
          <p:nvPr>
            <p:ph idx="1"/>
          </p:nvPr>
        </p:nvSpPr>
        <p:spPr/>
        <p:txBody>
          <a:bodyPr/>
          <a:lstStyle/>
          <a:p>
            <a:pPr eaLnBrk="1" hangingPunct="1">
              <a:lnSpc>
                <a:spcPct val="90000"/>
              </a:lnSpc>
            </a:pPr>
            <a:r>
              <a:rPr lang="da-DK" altLang="da-DK" sz="2400" smtClean="0"/>
              <a:t>Udenrigsministeriet (demokratifonden)</a:t>
            </a:r>
          </a:p>
          <a:p>
            <a:pPr lvl="2" eaLnBrk="1" hangingPunct="1">
              <a:lnSpc>
                <a:spcPct val="90000"/>
              </a:lnSpc>
            </a:pPr>
            <a:r>
              <a:rPr lang="da-DK" altLang="da-DK" smtClean="0"/>
              <a:t>Eks. 188.000 kr, 2003 til UNESCO-projektet med Ghana, ca. 65.000 i 2002.</a:t>
            </a:r>
          </a:p>
          <a:p>
            <a:pPr eaLnBrk="1" hangingPunct="1">
              <a:lnSpc>
                <a:spcPct val="90000"/>
              </a:lnSpc>
            </a:pPr>
            <a:r>
              <a:rPr lang="da-DK" altLang="da-DK" sz="2400" smtClean="0"/>
              <a:t>CIRIUS (Eu-programmerne + Norden).</a:t>
            </a:r>
          </a:p>
          <a:p>
            <a:pPr eaLnBrk="1" hangingPunct="1">
              <a:lnSpc>
                <a:spcPct val="90000"/>
              </a:lnSpc>
            </a:pPr>
            <a:r>
              <a:rPr lang="da-DK" altLang="da-DK" sz="2400" smtClean="0"/>
              <a:t>UNESCO.</a:t>
            </a:r>
          </a:p>
          <a:p>
            <a:pPr eaLnBrk="1" hangingPunct="1">
              <a:lnSpc>
                <a:spcPct val="90000"/>
              </a:lnSpc>
            </a:pPr>
            <a:r>
              <a:rPr lang="da-DK" altLang="da-DK" sz="2400" smtClean="0"/>
              <a:t>KOLDING KOMMUNE.</a:t>
            </a:r>
          </a:p>
          <a:p>
            <a:pPr eaLnBrk="1" hangingPunct="1">
              <a:lnSpc>
                <a:spcPct val="90000"/>
              </a:lnSpc>
            </a:pPr>
            <a:r>
              <a:rPr lang="da-DK" altLang="da-DK" sz="2400" smtClean="0"/>
              <a:t>EGENBETALING ELEVER.</a:t>
            </a:r>
          </a:p>
          <a:p>
            <a:pPr eaLnBrk="1" hangingPunct="1">
              <a:lnSpc>
                <a:spcPct val="90000"/>
              </a:lnSpc>
            </a:pPr>
            <a:r>
              <a:rPr lang="da-DK" altLang="da-DK" sz="2400" smtClean="0"/>
              <a:t>EU-tilskud</a:t>
            </a:r>
          </a:p>
          <a:p>
            <a:pPr eaLnBrk="1" hangingPunct="1">
              <a:lnSpc>
                <a:spcPct val="90000"/>
              </a:lnSpc>
            </a:pPr>
            <a:r>
              <a:rPr lang="da-DK" altLang="da-DK" sz="2400" smtClean="0"/>
              <a:t>NORDPLUS-programmer (NABO-JUNIOR)</a:t>
            </a:r>
          </a:p>
          <a:p>
            <a:pPr eaLnBrk="1" hangingPunct="1">
              <a:lnSpc>
                <a:spcPct val="90000"/>
              </a:lnSpc>
            </a:pPr>
            <a:r>
              <a:rPr lang="da-DK" altLang="da-DK" sz="2400" smtClean="0"/>
              <a:t>Skolen (en ramme).</a:t>
            </a:r>
          </a:p>
          <a:p>
            <a:pPr eaLnBrk="1" hangingPunct="1">
              <a:lnSpc>
                <a:spcPct val="90000"/>
              </a:lnSpc>
            </a:pPr>
            <a:r>
              <a:rPr lang="da-DK" altLang="da-DK" sz="2400" smtClean="0"/>
              <a:t>Andre.</a:t>
            </a:r>
          </a:p>
          <a:p>
            <a:pPr eaLnBrk="1" hangingPunct="1">
              <a:lnSpc>
                <a:spcPct val="90000"/>
              </a:lnSpc>
              <a:buFontTx/>
              <a:buNone/>
            </a:pPr>
            <a:endParaRPr lang="da-DK" altLang="da-DK" sz="2400" smtClean="0"/>
          </a:p>
        </p:txBody>
      </p:sp>
      <p:sp>
        <p:nvSpPr>
          <p:cNvPr id="48132" name="Pladsholder til dato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smtClean="0">
                <a:solidFill>
                  <a:srgbClr val="045C75"/>
                </a:solidFill>
              </a:rPr>
              <a:t>07.11.2013</a:t>
            </a:r>
            <a:endParaRPr lang="da-DK" altLang="da-DK" sz="1200">
              <a:solidFill>
                <a:srgbClr val="045C75"/>
              </a:solidFill>
            </a:endParaRPr>
          </a:p>
        </p:txBody>
      </p:sp>
      <p:sp>
        <p:nvSpPr>
          <p:cNvPr id="48133" name="Pladsholder til sidefod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a:solidFill>
                  <a:srgbClr val="045C75"/>
                </a:solidFill>
              </a:rPr>
              <a:t>Skoleleder Povl Erik Wolff, www.bakkeskolen.kolding.dk</a:t>
            </a:r>
          </a:p>
        </p:txBody>
      </p:sp>
      <p:sp>
        <p:nvSpPr>
          <p:cNvPr id="48134" name="Pladsholder til diasnumm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2BB3632B-EBC5-47CA-A782-C63E861F01AB}" type="slidenum">
              <a:rPr lang="da-DK" altLang="da-DK" sz="1200">
                <a:solidFill>
                  <a:srgbClr val="045C75"/>
                </a:solidFill>
              </a:rPr>
              <a:pPr/>
              <a:t>31</a:t>
            </a:fld>
            <a:endParaRPr lang="da-DK" altLang="da-DK" sz="1200">
              <a:solidFill>
                <a:srgbClr val="045C75"/>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normAutofit fontScale="90000"/>
          </a:bodyPr>
          <a:lstStyle/>
          <a:p>
            <a:pPr eaLnBrk="1" hangingPunct="1"/>
            <a:r>
              <a:rPr lang="da-DK" altLang="da-DK" sz="4100" smtClean="0"/>
              <a:t>HANDLEPLAN FOR DELTAGELSE I UNESCO 1</a:t>
            </a:r>
          </a:p>
        </p:txBody>
      </p:sp>
      <p:sp>
        <p:nvSpPr>
          <p:cNvPr id="49155" name="Rectangle 3"/>
          <p:cNvSpPr>
            <a:spLocks noGrp="1" noChangeArrowheads="1"/>
          </p:cNvSpPr>
          <p:nvPr>
            <p:ph idx="1"/>
          </p:nvPr>
        </p:nvSpPr>
        <p:spPr/>
        <p:txBody>
          <a:bodyPr/>
          <a:lstStyle/>
          <a:p>
            <a:pPr eaLnBrk="1" hangingPunct="1">
              <a:lnSpc>
                <a:spcPct val="80000"/>
              </a:lnSpc>
            </a:pPr>
            <a:r>
              <a:rPr lang="da-DK" altLang="da-DK" sz="1600" smtClean="0"/>
              <a:t> </a:t>
            </a:r>
            <a:endParaRPr lang="da-DK" altLang="da-DK" sz="1600" b="1" smtClean="0"/>
          </a:p>
          <a:p>
            <a:pPr eaLnBrk="1" hangingPunct="1">
              <a:lnSpc>
                <a:spcPct val="80000"/>
              </a:lnSpc>
            </a:pPr>
            <a:r>
              <a:rPr lang="da-DK" altLang="da-DK" sz="1600" b="1" smtClean="0"/>
              <a:t>Overordnede mål for deltagelse i ASP-netværket</a:t>
            </a:r>
            <a:r>
              <a:rPr lang="da-DK" altLang="da-DK" sz="1600" smtClean="0"/>
              <a:t> </a:t>
            </a:r>
          </a:p>
          <a:p>
            <a:pPr eaLnBrk="1" hangingPunct="1">
              <a:lnSpc>
                <a:spcPct val="80000"/>
              </a:lnSpc>
            </a:pPr>
            <a:r>
              <a:rPr lang="da-DK" altLang="da-DK" sz="1600" smtClean="0"/>
              <a:t>Målet for ASP-netværket er at udvikle undervisningsmaterialer og –metoder, der er baseret på fredsskabende virksomhed inden for fire temaer:</a:t>
            </a:r>
          </a:p>
          <a:p>
            <a:pPr eaLnBrk="1" hangingPunct="1">
              <a:lnSpc>
                <a:spcPct val="80000"/>
              </a:lnSpc>
            </a:pPr>
            <a:r>
              <a:rPr lang="da-DK" altLang="da-DK" sz="1600" smtClean="0"/>
              <a:t>  </a:t>
            </a:r>
            <a:endParaRPr lang="da-DK" altLang="da-DK" sz="1600" b="1" smtClean="0"/>
          </a:p>
          <a:p>
            <a:pPr eaLnBrk="1" hangingPunct="1">
              <a:lnSpc>
                <a:spcPct val="80000"/>
              </a:lnSpc>
            </a:pPr>
            <a:r>
              <a:rPr lang="da-DK" altLang="da-DK" sz="1600" b="1" smtClean="0"/>
              <a:t>1.      Fred, sikkerhed og internationalt samarbejde, herunder FN's rolle</a:t>
            </a:r>
          </a:p>
          <a:p>
            <a:pPr eaLnBrk="1" hangingPunct="1">
              <a:lnSpc>
                <a:spcPct val="80000"/>
              </a:lnSpc>
            </a:pPr>
            <a:r>
              <a:rPr lang="da-DK" altLang="da-DK" sz="1600" b="1" smtClean="0"/>
              <a:t>2.      Menneskerettigheder og kampen mod racisme, diskrimination og 	intolerance</a:t>
            </a:r>
          </a:p>
          <a:p>
            <a:pPr eaLnBrk="1" hangingPunct="1">
              <a:lnSpc>
                <a:spcPct val="80000"/>
              </a:lnSpc>
            </a:pPr>
            <a:r>
              <a:rPr lang="da-DK" altLang="da-DK" sz="1600" b="1" smtClean="0"/>
              <a:t>3.      Interkulturel uddannelse og forståelse</a:t>
            </a:r>
          </a:p>
          <a:p>
            <a:pPr eaLnBrk="1" hangingPunct="1">
              <a:lnSpc>
                <a:spcPct val="80000"/>
              </a:lnSpc>
            </a:pPr>
            <a:r>
              <a:rPr lang="da-DK" altLang="da-DK" sz="1600" b="1" smtClean="0"/>
              <a:t>4.      Regionale og globale miljøspørgsmål og bæredygtig udvikling</a:t>
            </a:r>
          </a:p>
          <a:p>
            <a:pPr eaLnBrk="1" hangingPunct="1">
              <a:lnSpc>
                <a:spcPct val="80000"/>
              </a:lnSpc>
            </a:pPr>
            <a:r>
              <a:rPr lang="da-DK" altLang="da-DK" sz="1600" b="1" smtClean="0"/>
              <a:t>  </a:t>
            </a:r>
            <a:endParaRPr lang="da-DK" altLang="da-DK" sz="1600" smtClean="0"/>
          </a:p>
          <a:p>
            <a:pPr eaLnBrk="1" hangingPunct="1">
              <a:lnSpc>
                <a:spcPct val="80000"/>
              </a:lnSpc>
            </a:pPr>
            <a:r>
              <a:rPr lang="da-DK" altLang="da-DK" sz="1600" smtClean="0"/>
              <a:t>Bakkeskolen arbejder med flg.  projekt inden for dette tema:</a:t>
            </a:r>
          </a:p>
          <a:p>
            <a:pPr eaLnBrk="1" hangingPunct="1">
              <a:lnSpc>
                <a:spcPct val="80000"/>
              </a:lnSpc>
            </a:pPr>
            <a:r>
              <a:rPr lang="da-DK" altLang="da-DK" sz="1600" smtClean="0"/>
              <a:t> </a:t>
            </a:r>
            <a:endParaRPr lang="da-DK" altLang="da-DK" sz="1600" b="1" smtClean="0"/>
          </a:p>
          <a:p>
            <a:pPr eaLnBrk="1" hangingPunct="1">
              <a:lnSpc>
                <a:spcPct val="80000"/>
              </a:lnSpc>
            </a:pPr>
            <a:r>
              <a:rPr lang="da-DK" altLang="da-DK" sz="1600" b="1" smtClean="0"/>
              <a:t> </a:t>
            </a:r>
            <a:r>
              <a:rPr lang="en-GB" altLang="da-DK" sz="1600" b="1" smtClean="0"/>
              <a:t>- Transatlantic Slave Trade project (TST) </a:t>
            </a:r>
            <a:endParaRPr lang="en-GB" altLang="da-DK" sz="1600" smtClean="0"/>
          </a:p>
          <a:p>
            <a:pPr eaLnBrk="1" hangingPunct="1">
              <a:lnSpc>
                <a:spcPct val="80000"/>
              </a:lnSpc>
            </a:pPr>
            <a:r>
              <a:rPr lang="en-GB" altLang="da-DK" sz="1600" smtClean="0"/>
              <a:t>  </a:t>
            </a:r>
            <a:endParaRPr lang="da-DK" altLang="da-DK" sz="1600" smtClean="0"/>
          </a:p>
          <a:p>
            <a:pPr eaLnBrk="1" hangingPunct="1">
              <a:lnSpc>
                <a:spcPct val="80000"/>
              </a:lnSpc>
            </a:pPr>
            <a:r>
              <a:rPr lang="da-DK" altLang="da-DK" sz="1600" smtClean="0"/>
              <a:t>ASP-netværket består af 7000 skoler i 172 lande. I Danmark deltager ca. 30 skoler.</a:t>
            </a:r>
          </a:p>
        </p:txBody>
      </p:sp>
      <p:sp>
        <p:nvSpPr>
          <p:cNvPr id="49156" name="Pladsholder til dato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smtClean="0">
                <a:solidFill>
                  <a:srgbClr val="045C75"/>
                </a:solidFill>
              </a:rPr>
              <a:t>07.11.2013</a:t>
            </a:r>
            <a:endParaRPr lang="da-DK" altLang="da-DK" sz="1200">
              <a:solidFill>
                <a:srgbClr val="045C75"/>
              </a:solidFill>
            </a:endParaRPr>
          </a:p>
        </p:txBody>
      </p:sp>
      <p:sp>
        <p:nvSpPr>
          <p:cNvPr id="49157" name="Pladsholder til sidefod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a:solidFill>
                  <a:srgbClr val="045C75"/>
                </a:solidFill>
              </a:rPr>
              <a:t>Skoleleder Povl Erik Wolff, www.bakkeskolen.kolding.dk</a:t>
            </a:r>
          </a:p>
        </p:txBody>
      </p:sp>
      <p:sp>
        <p:nvSpPr>
          <p:cNvPr id="49158" name="Pladsholder til diasnumm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D6A1D594-B6EE-48D8-8BE1-D8BB5E9577A8}" type="slidenum">
              <a:rPr lang="da-DK" altLang="da-DK" sz="1200">
                <a:solidFill>
                  <a:srgbClr val="045C75"/>
                </a:solidFill>
              </a:rPr>
              <a:pPr/>
              <a:t>32</a:t>
            </a:fld>
            <a:endParaRPr lang="da-DK" altLang="da-DK" sz="1200">
              <a:solidFill>
                <a:srgbClr val="045C75"/>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7200" y="704850"/>
            <a:ext cx="8229600" cy="1143000"/>
          </a:xfrm>
        </p:spPr>
        <p:txBody>
          <a:bodyPr>
            <a:normAutofit/>
          </a:bodyPr>
          <a:lstStyle/>
          <a:p>
            <a:pPr eaLnBrk="1" hangingPunct="1"/>
            <a:r>
              <a:rPr lang="da-DK" altLang="da-DK" sz="4100" smtClean="0"/>
              <a:t>Principper for DELTAGELSE I NETVÆRK </a:t>
            </a:r>
          </a:p>
        </p:txBody>
      </p:sp>
      <p:sp>
        <p:nvSpPr>
          <p:cNvPr id="50179" name="Rectangle 4"/>
          <p:cNvSpPr>
            <a:spLocks noGrp="1" noChangeArrowheads="1"/>
          </p:cNvSpPr>
          <p:nvPr>
            <p:ph sz="half" idx="1"/>
          </p:nvPr>
        </p:nvSpPr>
        <p:spPr>
          <a:xfrm>
            <a:off x="457200" y="1920875"/>
            <a:ext cx="4038600" cy="4433888"/>
          </a:xfrm>
        </p:spPr>
        <p:txBody>
          <a:bodyPr/>
          <a:lstStyle/>
          <a:p>
            <a:pPr eaLnBrk="1" hangingPunct="1">
              <a:lnSpc>
                <a:spcPct val="90000"/>
              </a:lnSpc>
            </a:pPr>
            <a:r>
              <a:rPr lang="da-DK" altLang="da-DK" sz="2000" smtClean="0"/>
              <a:t>ESP  (årlig konference med planlægning af undervisningsprojekter, skabe kontakter, aftale klasseudvekslinger osv.) Cambridge, Leuven, Rendsburg, Tallin, Rom 2003, Prag 2004)</a:t>
            </a:r>
          </a:p>
          <a:p>
            <a:pPr eaLnBrk="1" hangingPunct="1">
              <a:lnSpc>
                <a:spcPct val="90000"/>
              </a:lnSpc>
            </a:pPr>
            <a:r>
              <a:rPr lang="da-DK" altLang="da-DK" sz="2000" smtClean="0"/>
              <a:t>Comenius (skolepartnersamarbejde)*</a:t>
            </a:r>
          </a:p>
          <a:p>
            <a:pPr lvl="1" eaLnBrk="1" hangingPunct="1">
              <a:lnSpc>
                <a:spcPct val="90000"/>
              </a:lnSpc>
            </a:pPr>
            <a:r>
              <a:rPr lang="da-DK" altLang="da-DK" sz="1800" smtClean="0"/>
              <a:t>Forberedende besøg *</a:t>
            </a:r>
          </a:p>
          <a:p>
            <a:pPr lvl="1" eaLnBrk="1" hangingPunct="1">
              <a:lnSpc>
                <a:spcPct val="90000"/>
              </a:lnSpc>
            </a:pPr>
            <a:r>
              <a:rPr lang="da-DK" altLang="da-DK" sz="1800" smtClean="0"/>
              <a:t>Selve afviklingen af projekterne *</a:t>
            </a:r>
          </a:p>
          <a:p>
            <a:pPr lvl="1" eaLnBrk="1" hangingPunct="1">
              <a:lnSpc>
                <a:spcPct val="90000"/>
              </a:lnSpc>
            </a:pPr>
            <a:r>
              <a:rPr lang="da-DK" altLang="da-DK" sz="1800" smtClean="0"/>
              <a:t>Lederbesøg *</a:t>
            </a:r>
          </a:p>
          <a:p>
            <a:pPr eaLnBrk="1" hangingPunct="1">
              <a:lnSpc>
                <a:spcPct val="90000"/>
              </a:lnSpc>
            </a:pPr>
            <a:endParaRPr lang="da-DK" altLang="da-DK" sz="2000" smtClean="0"/>
          </a:p>
        </p:txBody>
      </p:sp>
      <p:sp>
        <p:nvSpPr>
          <p:cNvPr id="50180" name="Rectangle 5"/>
          <p:cNvSpPr>
            <a:spLocks noGrp="1" noChangeArrowheads="1"/>
          </p:cNvSpPr>
          <p:nvPr>
            <p:ph sz="half" idx="2"/>
          </p:nvPr>
        </p:nvSpPr>
        <p:spPr>
          <a:xfrm>
            <a:off x="4648200" y="1920875"/>
            <a:ext cx="4038600" cy="4433888"/>
          </a:xfrm>
        </p:spPr>
        <p:txBody>
          <a:bodyPr/>
          <a:lstStyle/>
          <a:p>
            <a:pPr eaLnBrk="1" hangingPunct="1">
              <a:lnSpc>
                <a:spcPct val="90000"/>
              </a:lnSpc>
            </a:pPr>
            <a:r>
              <a:rPr lang="da-DK" altLang="da-DK" sz="2000" smtClean="0"/>
              <a:t>UNESCO  og </a:t>
            </a:r>
            <a:r>
              <a:rPr lang="da-DK" altLang="da-DK" sz="1800" smtClean="0"/>
              <a:t>TST </a:t>
            </a:r>
            <a:r>
              <a:rPr lang="da-DK" altLang="da-DK" sz="2000" smtClean="0"/>
              <a:t>(*)</a:t>
            </a:r>
          </a:p>
          <a:p>
            <a:pPr eaLnBrk="1" hangingPunct="1">
              <a:lnSpc>
                <a:spcPct val="90000"/>
              </a:lnSpc>
              <a:buFontTx/>
              <a:buNone/>
            </a:pPr>
            <a:r>
              <a:rPr lang="da-DK" altLang="da-DK" sz="2000" smtClean="0"/>
              <a:t>Euronetværk (primary-schools)</a:t>
            </a:r>
          </a:p>
          <a:p>
            <a:pPr eaLnBrk="1" hangingPunct="1">
              <a:lnSpc>
                <a:spcPct val="90000"/>
              </a:lnSpc>
            </a:pPr>
            <a:r>
              <a:rPr lang="da-DK" altLang="da-DK" sz="2000" smtClean="0"/>
              <a:t>Venskabsbynetværket Kolding Kommune</a:t>
            </a:r>
          </a:p>
          <a:p>
            <a:pPr lvl="1" eaLnBrk="1" hangingPunct="1">
              <a:lnSpc>
                <a:spcPct val="90000"/>
              </a:lnSpc>
            </a:pPr>
            <a:r>
              <a:rPr lang="da-DK" altLang="da-DK" sz="1800" smtClean="0"/>
              <a:t>(klasseudvekslinger)*</a:t>
            </a:r>
          </a:p>
          <a:p>
            <a:pPr lvl="1" eaLnBrk="1" hangingPunct="1">
              <a:lnSpc>
                <a:spcPct val="90000"/>
              </a:lnSpc>
            </a:pPr>
            <a:r>
              <a:rPr lang="da-DK" altLang="da-DK" sz="1800" smtClean="0"/>
              <a:t>Forberedende besøg *</a:t>
            </a:r>
          </a:p>
          <a:p>
            <a:pPr lvl="1" eaLnBrk="1" hangingPunct="1">
              <a:lnSpc>
                <a:spcPct val="90000"/>
              </a:lnSpc>
              <a:buFontTx/>
              <a:buNone/>
            </a:pPr>
            <a:endParaRPr lang="da-DK" altLang="da-DK" sz="1800" smtClean="0"/>
          </a:p>
          <a:p>
            <a:pPr lvl="1" eaLnBrk="1" hangingPunct="1">
              <a:lnSpc>
                <a:spcPct val="90000"/>
              </a:lnSpc>
              <a:buFontTx/>
              <a:buNone/>
            </a:pPr>
            <a:endParaRPr lang="da-DK" altLang="da-DK" sz="1800" smtClean="0"/>
          </a:p>
          <a:p>
            <a:pPr eaLnBrk="1" hangingPunct="1">
              <a:lnSpc>
                <a:spcPct val="90000"/>
              </a:lnSpc>
            </a:pPr>
            <a:r>
              <a:rPr lang="da-DK" altLang="da-DK" sz="2000" smtClean="0"/>
              <a:t>NORDPLUS-NABO</a:t>
            </a:r>
          </a:p>
          <a:p>
            <a:pPr lvl="1" eaLnBrk="1" hangingPunct="1">
              <a:lnSpc>
                <a:spcPct val="90000"/>
              </a:lnSpc>
            </a:pPr>
            <a:r>
              <a:rPr lang="da-DK" altLang="da-DK" sz="1800" smtClean="0"/>
              <a:t>The Green Footprint</a:t>
            </a:r>
          </a:p>
          <a:p>
            <a:pPr lvl="1" eaLnBrk="1" hangingPunct="1">
              <a:lnSpc>
                <a:spcPct val="90000"/>
              </a:lnSpc>
            </a:pPr>
            <a:r>
              <a:rPr lang="da-DK" altLang="da-DK" sz="1800" smtClean="0"/>
              <a:t>(Litauen, Rusland, Finland,Danmark)</a:t>
            </a:r>
          </a:p>
        </p:txBody>
      </p:sp>
      <p:sp>
        <p:nvSpPr>
          <p:cNvPr id="50181" name="Pladsholder til dato 4"/>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smtClean="0">
                <a:solidFill>
                  <a:srgbClr val="045C75"/>
                </a:solidFill>
              </a:rPr>
              <a:t>07.11.2013</a:t>
            </a:r>
            <a:endParaRPr lang="da-DK" altLang="da-DK" sz="1200">
              <a:solidFill>
                <a:srgbClr val="045C75"/>
              </a:solidFill>
            </a:endParaRPr>
          </a:p>
        </p:txBody>
      </p:sp>
      <p:sp>
        <p:nvSpPr>
          <p:cNvPr id="50182" name="Pladsholder til sidefod 5"/>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a:solidFill>
                  <a:srgbClr val="045C75"/>
                </a:solidFill>
              </a:rPr>
              <a:t>Skoleleder Povl Erik Wolff, www.bakkeskolen.kolding.dk</a:t>
            </a:r>
          </a:p>
        </p:txBody>
      </p:sp>
      <p:sp>
        <p:nvSpPr>
          <p:cNvPr id="50183" name="Pladsholder til diasnumm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816BE104-AFC4-4437-96C9-6B3E4563DE88}" type="slidenum">
              <a:rPr lang="da-DK" altLang="da-DK" sz="1200">
                <a:solidFill>
                  <a:srgbClr val="045C75"/>
                </a:solidFill>
              </a:rPr>
              <a:pPr/>
              <a:t>33</a:t>
            </a:fld>
            <a:endParaRPr lang="da-DK" altLang="da-DK" sz="1200">
              <a:solidFill>
                <a:srgbClr val="045C75"/>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normAutofit fontScale="90000"/>
          </a:bodyPr>
          <a:lstStyle/>
          <a:p>
            <a:pPr eaLnBrk="1" hangingPunct="1"/>
            <a:r>
              <a:rPr lang="da-DK" altLang="da-DK" sz="4100" smtClean="0"/>
              <a:t>ØKONOMI</a:t>
            </a:r>
            <a:br>
              <a:rPr lang="da-DK" altLang="da-DK" sz="4100" smtClean="0"/>
            </a:br>
            <a:r>
              <a:rPr lang="da-DK" altLang="da-DK" sz="4100" smtClean="0"/>
              <a:t>(fundraising)</a:t>
            </a:r>
          </a:p>
        </p:txBody>
      </p:sp>
      <p:sp>
        <p:nvSpPr>
          <p:cNvPr id="51203" name="Rectangle 3"/>
          <p:cNvSpPr>
            <a:spLocks noGrp="1" noChangeArrowheads="1"/>
          </p:cNvSpPr>
          <p:nvPr>
            <p:ph idx="1"/>
          </p:nvPr>
        </p:nvSpPr>
        <p:spPr/>
        <p:txBody>
          <a:bodyPr/>
          <a:lstStyle/>
          <a:p>
            <a:pPr eaLnBrk="1" hangingPunct="1">
              <a:lnSpc>
                <a:spcPct val="90000"/>
              </a:lnSpc>
            </a:pPr>
            <a:r>
              <a:rPr lang="da-DK" altLang="da-DK" sz="2400" smtClean="0"/>
              <a:t>Udenrigsministeriet (demokratifonden)</a:t>
            </a:r>
          </a:p>
          <a:p>
            <a:pPr lvl="2" eaLnBrk="1" hangingPunct="1">
              <a:lnSpc>
                <a:spcPct val="90000"/>
              </a:lnSpc>
            </a:pPr>
            <a:r>
              <a:rPr lang="da-DK" altLang="da-DK" smtClean="0"/>
              <a:t>Eks. 188.000 kr, 2003 til UNESCO-projektet med Ghana, ca. 65.000 i 2002.</a:t>
            </a:r>
          </a:p>
          <a:p>
            <a:pPr eaLnBrk="1" hangingPunct="1">
              <a:lnSpc>
                <a:spcPct val="90000"/>
              </a:lnSpc>
            </a:pPr>
            <a:r>
              <a:rPr lang="da-DK" altLang="da-DK" sz="2400" smtClean="0"/>
              <a:t>CIRIUS (Eu-programmerne + Norden).</a:t>
            </a:r>
          </a:p>
          <a:p>
            <a:pPr eaLnBrk="1" hangingPunct="1">
              <a:lnSpc>
                <a:spcPct val="90000"/>
              </a:lnSpc>
            </a:pPr>
            <a:r>
              <a:rPr lang="da-DK" altLang="da-DK" sz="2400" smtClean="0"/>
              <a:t>UNESCO.</a:t>
            </a:r>
          </a:p>
          <a:p>
            <a:pPr eaLnBrk="1" hangingPunct="1">
              <a:lnSpc>
                <a:spcPct val="90000"/>
              </a:lnSpc>
            </a:pPr>
            <a:r>
              <a:rPr lang="da-DK" altLang="da-DK" sz="2400" smtClean="0"/>
              <a:t>KOLDING KOMMUNE.</a:t>
            </a:r>
          </a:p>
          <a:p>
            <a:pPr eaLnBrk="1" hangingPunct="1">
              <a:lnSpc>
                <a:spcPct val="90000"/>
              </a:lnSpc>
            </a:pPr>
            <a:r>
              <a:rPr lang="da-DK" altLang="da-DK" sz="2400" smtClean="0"/>
              <a:t>EGENBETALING ELEVER.</a:t>
            </a:r>
          </a:p>
          <a:p>
            <a:pPr eaLnBrk="1" hangingPunct="1">
              <a:lnSpc>
                <a:spcPct val="90000"/>
              </a:lnSpc>
            </a:pPr>
            <a:r>
              <a:rPr lang="da-DK" altLang="da-DK" sz="2400" smtClean="0"/>
              <a:t>EU-tilskud</a:t>
            </a:r>
          </a:p>
          <a:p>
            <a:pPr eaLnBrk="1" hangingPunct="1">
              <a:lnSpc>
                <a:spcPct val="90000"/>
              </a:lnSpc>
            </a:pPr>
            <a:r>
              <a:rPr lang="da-DK" altLang="da-DK" sz="2400" smtClean="0"/>
              <a:t>NORDPLUS-programmer (NABO-JUNIOR)</a:t>
            </a:r>
          </a:p>
          <a:p>
            <a:pPr eaLnBrk="1" hangingPunct="1">
              <a:lnSpc>
                <a:spcPct val="90000"/>
              </a:lnSpc>
            </a:pPr>
            <a:r>
              <a:rPr lang="da-DK" altLang="da-DK" sz="2400" smtClean="0"/>
              <a:t>Skolen (en ramme).</a:t>
            </a:r>
          </a:p>
          <a:p>
            <a:pPr eaLnBrk="1" hangingPunct="1">
              <a:lnSpc>
                <a:spcPct val="90000"/>
              </a:lnSpc>
            </a:pPr>
            <a:r>
              <a:rPr lang="da-DK" altLang="da-DK" sz="2400" smtClean="0"/>
              <a:t>Andre.</a:t>
            </a:r>
          </a:p>
          <a:p>
            <a:pPr eaLnBrk="1" hangingPunct="1">
              <a:lnSpc>
                <a:spcPct val="90000"/>
              </a:lnSpc>
              <a:buFontTx/>
              <a:buNone/>
            </a:pPr>
            <a:endParaRPr lang="da-DK" altLang="da-DK" sz="2400" smtClean="0"/>
          </a:p>
        </p:txBody>
      </p:sp>
      <p:sp>
        <p:nvSpPr>
          <p:cNvPr id="51204" name="Pladsholder til dato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smtClean="0">
                <a:solidFill>
                  <a:srgbClr val="045C75"/>
                </a:solidFill>
              </a:rPr>
              <a:t>07.11.2013</a:t>
            </a:r>
            <a:endParaRPr lang="da-DK" altLang="da-DK" sz="1200">
              <a:solidFill>
                <a:srgbClr val="045C75"/>
              </a:solidFill>
            </a:endParaRPr>
          </a:p>
        </p:txBody>
      </p:sp>
      <p:sp>
        <p:nvSpPr>
          <p:cNvPr id="51205" name="Pladsholder til sidefod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a:solidFill>
                  <a:srgbClr val="045C75"/>
                </a:solidFill>
              </a:rPr>
              <a:t>Skoleleder Povl Erik Wolff, www.bakkeskolen.kolding.dk</a:t>
            </a:r>
          </a:p>
        </p:txBody>
      </p:sp>
      <p:sp>
        <p:nvSpPr>
          <p:cNvPr id="51206" name="Pladsholder til diasnumm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4DCA5DC6-6BBC-4E45-8F9B-7EDEF3C3E449}" type="slidenum">
              <a:rPr lang="da-DK" altLang="da-DK" sz="1200">
                <a:solidFill>
                  <a:srgbClr val="045C75"/>
                </a:solidFill>
              </a:rPr>
              <a:pPr/>
              <a:t>34</a:t>
            </a:fld>
            <a:endParaRPr lang="da-DK" altLang="da-DK" sz="1200">
              <a:solidFill>
                <a:srgbClr val="045C75"/>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normAutofit fontScale="90000"/>
          </a:bodyPr>
          <a:lstStyle/>
          <a:p>
            <a:pPr eaLnBrk="1" hangingPunct="1"/>
            <a:r>
              <a:rPr lang="da-DK" altLang="da-DK" sz="4100" b="1" smtClean="0"/>
              <a:t>MÅL &amp; PRINCIPPER FOR INTERNATIONALT ARBEJDE </a:t>
            </a:r>
            <a:r>
              <a:rPr lang="da-DK" altLang="da-DK" sz="4100" smtClean="0"/>
              <a:t/>
            </a:r>
            <a:br>
              <a:rPr lang="da-DK" altLang="da-DK" sz="4100" smtClean="0"/>
            </a:br>
            <a:endParaRPr lang="da-DK" altLang="da-DK" sz="4100" smtClean="0"/>
          </a:p>
        </p:txBody>
      </p:sp>
      <p:sp>
        <p:nvSpPr>
          <p:cNvPr id="52227" name="Rectangle 3"/>
          <p:cNvSpPr>
            <a:spLocks noGrp="1" noChangeArrowheads="1"/>
          </p:cNvSpPr>
          <p:nvPr>
            <p:ph idx="1"/>
          </p:nvPr>
        </p:nvSpPr>
        <p:spPr/>
        <p:txBody>
          <a:bodyPr/>
          <a:lstStyle/>
          <a:p>
            <a:pPr eaLnBrk="1" hangingPunct="1">
              <a:lnSpc>
                <a:spcPct val="80000"/>
              </a:lnSpc>
              <a:spcBef>
                <a:spcPts val="575"/>
              </a:spcBef>
            </a:pPr>
            <a:r>
              <a:rPr lang="da-DK" altLang="da-DK" sz="2400" smtClean="0"/>
              <a:t>Bakkeskolen er en internationalt orienteret skole, der arbejder med den internationale dimension som en del af skolens samlede virksomhed og udvikling .</a:t>
            </a:r>
          </a:p>
          <a:p>
            <a:pPr eaLnBrk="1" hangingPunct="1">
              <a:lnSpc>
                <a:spcPct val="80000"/>
              </a:lnSpc>
              <a:spcBef>
                <a:spcPts val="575"/>
              </a:spcBef>
              <a:buFontTx/>
              <a:buNone/>
            </a:pPr>
            <a:endParaRPr lang="da-DK" altLang="da-DK" sz="2400" b="1" smtClean="0"/>
          </a:p>
          <a:p>
            <a:pPr eaLnBrk="1" hangingPunct="1">
              <a:lnSpc>
                <a:spcPct val="80000"/>
              </a:lnSpc>
              <a:spcBef>
                <a:spcPts val="575"/>
              </a:spcBef>
            </a:pPr>
            <a:r>
              <a:rPr lang="da-DK" altLang="da-DK" sz="2400" b="1" smtClean="0"/>
              <a:t>KVALITETSMÅL - til udvikling af internationale kompetencer. </a:t>
            </a:r>
          </a:p>
          <a:p>
            <a:pPr eaLnBrk="1" hangingPunct="1">
              <a:lnSpc>
                <a:spcPct val="80000"/>
              </a:lnSpc>
              <a:spcBef>
                <a:spcPts val="575"/>
              </a:spcBef>
            </a:pPr>
            <a:r>
              <a:rPr lang="da-DK" altLang="da-DK" sz="2400" smtClean="0"/>
              <a:t>Fremme den mellemfolkelige forståelse gennem arbejdet med internationale kulturværdier og samfundsudvikling.</a:t>
            </a:r>
          </a:p>
          <a:p>
            <a:pPr eaLnBrk="1" hangingPunct="1">
              <a:lnSpc>
                <a:spcPct val="80000"/>
              </a:lnSpc>
              <a:spcBef>
                <a:spcPts val="575"/>
              </a:spcBef>
            </a:pPr>
            <a:r>
              <a:rPr lang="da-DK" altLang="da-DK" sz="2400" smtClean="0"/>
              <a:t>Udvikle forståelse af og tolerance overfor andre kulturer. </a:t>
            </a:r>
          </a:p>
          <a:p>
            <a:pPr eaLnBrk="1" hangingPunct="1">
              <a:lnSpc>
                <a:spcPct val="80000"/>
              </a:lnSpc>
              <a:spcBef>
                <a:spcPts val="575"/>
              </a:spcBef>
            </a:pPr>
            <a:r>
              <a:rPr lang="da-DK" altLang="da-DK" sz="2400" smtClean="0"/>
              <a:t>Udvikle evnen til kommunikation, samarbejde og gøre fremmedsprogsundervisningen til et aktivt kommunikationsredskab.</a:t>
            </a:r>
          </a:p>
          <a:p>
            <a:pPr eaLnBrk="1" hangingPunct="1">
              <a:lnSpc>
                <a:spcPct val="80000"/>
              </a:lnSpc>
              <a:spcBef>
                <a:spcPts val="575"/>
              </a:spcBef>
            </a:pPr>
            <a:endParaRPr lang="da-DK" altLang="da-DK" sz="2400" smtClean="0"/>
          </a:p>
        </p:txBody>
      </p:sp>
      <p:sp>
        <p:nvSpPr>
          <p:cNvPr id="52228" name="Pladsholder til dato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smtClean="0">
                <a:solidFill>
                  <a:srgbClr val="045C75"/>
                </a:solidFill>
              </a:rPr>
              <a:t>07.11.2013</a:t>
            </a:r>
            <a:endParaRPr lang="da-DK" altLang="da-DK" sz="1200">
              <a:solidFill>
                <a:srgbClr val="045C75"/>
              </a:solidFill>
            </a:endParaRPr>
          </a:p>
        </p:txBody>
      </p:sp>
      <p:sp>
        <p:nvSpPr>
          <p:cNvPr id="52229" name="Pladsholder til sidefod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a:solidFill>
                  <a:srgbClr val="045C75"/>
                </a:solidFill>
              </a:rPr>
              <a:t>Skoleleder Povl Erik Wolff, www.bakkeskolen.kolding.dk</a:t>
            </a:r>
          </a:p>
        </p:txBody>
      </p:sp>
      <p:sp>
        <p:nvSpPr>
          <p:cNvPr id="52230" name="Pladsholder til diasnumm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9B455555-F901-48FD-B37A-E5D385344F8A}" type="slidenum">
              <a:rPr lang="da-DK" altLang="da-DK" sz="1200">
                <a:solidFill>
                  <a:srgbClr val="045C75"/>
                </a:solidFill>
              </a:rPr>
              <a:pPr/>
              <a:t>35</a:t>
            </a:fld>
            <a:endParaRPr lang="da-DK" altLang="da-DK" sz="1200">
              <a:solidFill>
                <a:srgbClr val="045C75"/>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da-DK" altLang="da-DK" smtClean="0"/>
              <a:t>Mål &amp; Principper 2</a:t>
            </a:r>
          </a:p>
        </p:txBody>
      </p:sp>
      <p:sp>
        <p:nvSpPr>
          <p:cNvPr id="53251" name="Rectangle 3"/>
          <p:cNvSpPr>
            <a:spLocks noGrp="1" noChangeArrowheads="1"/>
          </p:cNvSpPr>
          <p:nvPr>
            <p:ph idx="1"/>
          </p:nvPr>
        </p:nvSpPr>
        <p:spPr/>
        <p:txBody>
          <a:bodyPr/>
          <a:lstStyle/>
          <a:p>
            <a:pPr eaLnBrk="1" hangingPunct="1">
              <a:lnSpc>
                <a:spcPct val="90000"/>
              </a:lnSpc>
            </a:pPr>
            <a:r>
              <a:rPr lang="da-DK" altLang="da-DK" sz="2400" b="1" smtClean="0"/>
              <a:t>DELMÅL</a:t>
            </a:r>
            <a:endParaRPr lang="da-DK" altLang="da-DK" sz="2400" smtClean="0"/>
          </a:p>
          <a:p>
            <a:pPr eaLnBrk="1" hangingPunct="1">
              <a:lnSpc>
                <a:spcPct val="90000"/>
              </a:lnSpc>
            </a:pPr>
            <a:r>
              <a:rPr lang="da-DK" altLang="da-DK" sz="2400" smtClean="0"/>
              <a:t>Elevernes og lærernes internationale kompetencer udvikles ved arbejdet med den internationale dimension gennem: Undervisningen og undervisningens indhold. Mødet med elever/kolleger fra andre lande gennem klasseudvekslinger, praktikophold, sprogrejser, studiebesøg, lærerudvekslinger, “job-swops”, konferencer o. lign. Informationsteknologien som et nyttigt redskab til kommunikation med elever/kolleger fra andre lande. Deltagelse i forskellige netværk (Ex. via Comenius, UNESCO, undervisningsministeriet, udenrigsministeriet, DPU, CIRIUS mm.</a:t>
            </a:r>
          </a:p>
        </p:txBody>
      </p:sp>
      <p:sp>
        <p:nvSpPr>
          <p:cNvPr id="53252" name="Pladsholder til dato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smtClean="0">
                <a:solidFill>
                  <a:srgbClr val="045C75"/>
                </a:solidFill>
              </a:rPr>
              <a:t>07.11.2013</a:t>
            </a:r>
            <a:endParaRPr lang="da-DK" altLang="da-DK" sz="1200">
              <a:solidFill>
                <a:srgbClr val="045C75"/>
              </a:solidFill>
            </a:endParaRPr>
          </a:p>
        </p:txBody>
      </p:sp>
      <p:sp>
        <p:nvSpPr>
          <p:cNvPr id="53253" name="Pladsholder til sidefod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a:solidFill>
                  <a:srgbClr val="045C75"/>
                </a:solidFill>
              </a:rPr>
              <a:t>Skoleleder Povl Erik Wolff, www.bakkeskolen.kolding.dk</a:t>
            </a:r>
          </a:p>
        </p:txBody>
      </p:sp>
      <p:sp>
        <p:nvSpPr>
          <p:cNvPr id="53254" name="Pladsholder til diasnumm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9BC40E36-26AE-445D-8657-61740FA30B58}" type="slidenum">
              <a:rPr lang="da-DK" altLang="da-DK" sz="1200">
                <a:solidFill>
                  <a:srgbClr val="045C75"/>
                </a:solidFill>
              </a:rPr>
              <a:pPr/>
              <a:t>36</a:t>
            </a:fld>
            <a:endParaRPr lang="da-DK" altLang="da-DK" sz="1200">
              <a:solidFill>
                <a:srgbClr val="045C75"/>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normAutofit fontScale="90000"/>
          </a:bodyPr>
          <a:lstStyle/>
          <a:p>
            <a:pPr eaLnBrk="1" hangingPunct="1"/>
            <a:r>
              <a:rPr lang="da-DK" altLang="da-DK" sz="4100" b="1" smtClean="0"/>
              <a:t>INDHOLD</a:t>
            </a:r>
            <a:r>
              <a:rPr lang="da-DK" altLang="da-DK" sz="4100" smtClean="0"/>
              <a:t>:</a:t>
            </a:r>
            <a:r>
              <a:rPr lang="da-DK" altLang="da-DK" sz="4100" b="1" smtClean="0"/>
              <a:t/>
            </a:r>
            <a:br>
              <a:rPr lang="da-DK" altLang="da-DK" sz="4100" b="1" smtClean="0"/>
            </a:br>
            <a:endParaRPr lang="da-DK" altLang="da-DK" sz="4100" b="1" smtClean="0"/>
          </a:p>
        </p:txBody>
      </p:sp>
      <p:sp>
        <p:nvSpPr>
          <p:cNvPr id="54275" name="Rectangle 3"/>
          <p:cNvSpPr>
            <a:spLocks noGrp="1" noChangeArrowheads="1"/>
          </p:cNvSpPr>
          <p:nvPr>
            <p:ph idx="1"/>
          </p:nvPr>
        </p:nvSpPr>
        <p:spPr/>
        <p:txBody>
          <a:bodyPr/>
          <a:lstStyle/>
          <a:p>
            <a:pPr eaLnBrk="1" hangingPunct="1">
              <a:lnSpc>
                <a:spcPct val="80000"/>
              </a:lnSpc>
              <a:buFontTx/>
              <a:buNone/>
            </a:pPr>
            <a:endParaRPr lang="da-DK" altLang="da-DK" sz="2000" b="1" smtClean="0"/>
          </a:p>
          <a:p>
            <a:pPr eaLnBrk="1" hangingPunct="1">
              <a:lnSpc>
                <a:spcPct val="80000"/>
              </a:lnSpc>
            </a:pPr>
            <a:r>
              <a:rPr lang="da-DK" altLang="da-DK" sz="2400" b="1" smtClean="0"/>
              <a:t> Indskoling</a:t>
            </a:r>
            <a:r>
              <a:rPr lang="da-DK" altLang="da-DK" sz="2000" smtClean="0"/>
              <a:t>: Der samarbejdes med venskabsklasser i andre lande, kommunikation via e-mail, “snail-mail”, “video-breve o.lign. Der aftales relevante undervisningsforløb med de udenlandske partnere. (Mulige temaer: højtider, mærkedage, mit hjem, min familie, kig fra mit værelsesvindue osv.) </a:t>
            </a:r>
          </a:p>
          <a:p>
            <a:pPr eaLnBrk="1" hangingPunct="1">
              <a:lnSpc>
                <a:spcPct val="80000"/>
              </a:lnSpc>
              <a:buFontTx/>
              <a:buNone/>
            </a:pPr>
            <a:endParaRPr lang="da-DK" altLang="da-DK" sz="2400" b="1" smtClean="0"/>
          </a:p>
          <a:p>
            <a:pPr eaLnBrk="1" hangingPunct="1">
              <a:lnSpc>
                <a:spcPct val="80000"/>
              </a:lnSpc>
            </a:pPr>
            <a:r>
              <a:rPr lang="da-DK" altLang="da-DK" sz="2400" b="1" smtClean="0"/>
              <a:t>Mellemtrin</a:t>
            </a:r>
            <a:r>
              <a:rPr lang="da-DK" altLang="da-DK" sz="2000" smtClean="0"/>
              <a:t>: Der samarbejdes med venskabsklasser i andre lande, kommunikation vi e-mail, “snail-mail”, video-breve” o. lign. Elevernes kommunikationssprog kan bl.a. være engelsk. Der aftales relevante undervisningsforløb med de udenlandske partnere og evt. klasseudvekslinger forberedes (Mulige temaer: forældres arbejdsplads, familiemønstre, fritidsinteresser, sport osv.).</a:t>
            </a:r>
          </a:p>
        </p:txBody>
      </p:sp>
      <p:sp>
        <p:nvSpPr>
          <p:cNvPr id="54276" name="Pladsholder til dato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smtClean="0">
                <a:solidFill>
                  <a:srgbClr val="045C75"/>
                </a:solidFill>
              </a:rPr>
              <a:t>07.11.2013</a:t>
            </a:r>
            <a:endParaRPr lang="da-DK" altLang="da-DK" sz="1200">
              <a:solidFill>
                <a:srgbClr val="045C75"/>
              </a:solidFill>
            </a:endParaRPr>
          </a:p>
        </p:txBody>
      </p:sp>
      <p:sp>
        <p:nvSpPr>
          <p:cNvPr id="54277" name="Pladsholder til sidefod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a:solidFill>
                  <a:srgbClr val="045C75"/>
                </a:solidFill>
              </a:rPr>
              <a:t>Skoleleder Povl Erik Wolff, www.bakkeskolen.kolding.dk</a:t>
            </a:r>
          </a:p>
        </p:txBody>
      </p:sp>
      <p:sp>
        <p:nvSpPr>
          <p:cNvPr id="54278" name="Pladsholder til diasnumm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254BDD15-E633-42D3-BCAC-E10066D918EC}" type="slidenum">
              <a:rPr lang="da-DK" altLang="da-DK" sz="1200">
                <a:solidFill>
                  <a:srgbClr val="045C75"/>
                </a:solidFill>
              </a:rPr>
              <a:pPr/>
              <a:t>37</a:t>
            </a:fld>
            <a:endParaRPr lang="da-DK" altLang="da-DK" sz="1200">
              <a:solidFill>
                <a:srgbClr val="045C75"/>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da-DK" altLang="da-DK" smtClean="0"/>
              <a:t>INDHOLD</a:t>
            </a:r>
          </a:p>
        </p:txBody>
      </p:sp>
      <p:sp>
        <p:nvSpPr>
          <p:cNvPr id="55299" name="Rectangle 3"/>
          <p:cNvSpPr>
            <a:spLocks noGrp="1" noChangeArrowheads="1"/>
          </p:cNvSpPr>
          <p:nvPr>
            <p:ph idx="1"/>
          </p:nvPr>
        </p:nvSpPr>
        <p:spPr/>
        <p:txBody>
          <a:bodyPr/>
          <a:lstStyle/>
          <a:p>
            <a:pPr eaLnBrk="1" hangingPunct="1">
              <a:lnSpc>
                <a:spcPct val="80000"/>
              </a:lnSpc>
            </a:pPr>
            <a:r>
              <a:rPr lang="da-DK" altLang="da-DK" sz="2800" smtClean="0"/>
              <a:t>Overbygning: </a:t>
            </a:r>
            <a:r>
              <a:rPr lang="da-DK" altLang="da-DK" sz="2400" smtClean="0"/>
              <a:t>Der kommunikeres med med udenlandske skoler via e-mail, ligesom der foregår klasseudvekslinger, erhvervspraktikudveksling og fælles undervisningsprojekter med de udenlandske samarbejdspartnere. (Mulige temaer: Uddannelse, styreformer, parlamentarisme, forældres job &amp; uddannelse, boligsituationen, fremtiden osv.) </a:t>
            </a:r>
          </a:p>
          <a:p>
            <a:pPr eaLnBrk="1" hangingPunct="1">
              <a:lnSpc>
                <a:spcPct val="80000"/>
              </a:lnSpc>
            </a:pPr>
            <a:endParaRPr lang="da-DK" altLang="da-DK" sz="2400" smtClean="0"/>
          </a:p>
          <a:p>
            <a:pPr eaLnBrk="1" hangingPunct="1">
              <a:lnSpc>
                <a:spcPct val="80000"/>
              </a:lnSpc>
            </a:pPr>
            <a:r>
              <a:rPr lang="da-DK" altLang="da-DK" sz="2800" smtClean="0"/>
              <a:t>Fælles: </a:t>
            </a:r>
            <a:r>
              <a:rPr lang="da-DK" altLang="da-DK" sz="2400" smtClean="0"/>
              <a:t>Det forudsættes, at alle elever/klasser får muligheden for at deltage i internationalt samarbejde - og som minimum med kontakt/brevveksling via E-mail. Klasseudvekslinger med klasser fra andre lande bør prioriteres højere end de traditionelle skolerejser.</a:t>
            </a:r>
            <a:r>
              <a:rPr lang="da-DK" altLang="da-DK" sz="2800" smtClean="0"/>
              <a:t> </a:t>
            </a:r>
          </a:p>
        </p:txBody>
      </p:sp>
      <p:sp>
        <p:nvSpPr>
          <p:cNvPr id="55300" name="Pladsholder til dato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smtClean="0">
                <a:solidFill>
                  <a:srgbClr val="045C75"/>
                </a:solidFill>
              </a:rPr>
              <a:t>07.11.2013</a:t>
            </a:r>
            <a:endParaRPr lang="da-DK" altLang="da-DK" sz="1200">
              <a:solidFill>
                <a:srgbClr val="045C75"/>
              </a:solidFill>
            </a:endParaRPr>
          </a:p>
        </p:txBody>
      </p:sp>
      <p:sp>
        <p:nvSpPr>
          <p:cNvPr id="55301" name="Pladsholder til sidefod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a:solidFill>
                  <a:srgbClr val="045C75"/>
                </a:solidFill>
              </a:rPr>
              <a:t>Skoleleder Povl Erik Wolff, www.bakkeskolen.kolding.dk</a:t>
            </a:r>
          </a:p>
        </p:txBody>
      </p:sp>
      <p:sp>
        <p:nvSpPr>
          <p:cNvPr id="55302" name="Pladsholder til diasnumm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E7A387B6-F8AA-46AD-BA60-DB4A33B5D019}" type="slidenum">
              <a:rPr lang="da-DK" altLang="da-DK" sz="1200">
                <a:solidFill>
                  <a:srgbClr val="045C75"/>
                </a:solidFill>
              </a:rPr>
              <a:pPr/>
              <a:t>38</a:t>
            </a:fld>
            <a:endParaRPr lang="da-DK" altLang="da-DK" sz="1200">
              <a:solidFill>
                <a:srgbClr val="045C75"/>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normAutofit fontScale="90000"/>
          </a:bodyPr>
          <a:lstStyle/>
          <a:p>
            <a:pPr eaLnBrk="1" hangingPunct="1"/>
            <a:r>
              <a:rPr lang="da-DK" altLang="da-DK" sz="4100" smtClean="0"/>
              <a:t>REV. PRINCIPPER SKOLEREJSER DEC. 2004/2011</a:t>
            </a:r>
          </a:p>
        </p:txBody>
      </p:sp>
      <p:sp>
        <p:nvSpPr>
          <p:cNvPr id="56323" name="Rectangle 3"/>
          <p:cNvSpPr>
            <a:spLocks noGrp="1" noChangeArrowheads="1"/>
          </p:cNvSpPr>
          <p:nvPr>
            <p:ph idx="1"/>
          </p:nvPr>
        </p:nvSpPr>
        <p:spPr/>
        <p:txBody>
          <a:bodyPr/>
          <a:lstStyle/>
          <a:p>
            <a:pPr eaLnBrk="1" hangingPunct="1">
              <a:lnSpc>
                <a:spcPct val="80000"/>
              </a:lnSpc>
              <a:spcBef>
                <a:spcPts val="575"/>
              </a:spcBef>
            </a:pPr>
            <a:r>
              <a:rPr lang="da-DK" altLang="da-DK" sz="2400" b="1" smtClean="0"/>
              <a:t>INTERNATIONALE SKOLEREJSER</a:t>
            </a:r>
          </a:p>
          <a:p>
            <a:pPr eaLnBrk="1" hangingPunct="1">
              <a:lnSpc>
                <a:spcPct val="80000"/>
              </a:lnSpc>
              <a:spcBef>
                <a:spcPts val="575"/>
              </a:spcBef>
            </a:pPr>
            <a:r>
              <a:rPr lang="da-DK" altLang="da-DK" sz="2400" smtClean="0"/>
              <a:t>Der skelnes mellem nationale og internationale skolerejser. Alle  skolerejser </a:t>
            </a:r>
            <a:r>
              <a:rPr lang="da-DK" altLang="da-DK" sz="2400" u="sng" smtClean="0"/>
              <a:t>uden for Danmark </a:t>
            </a:r>
            <a:r>
              <a:rPr lang="da-DK" altLang="da-DK" sz="2400" smtClean="0"/>
              <a:t> baseres  på kontakt med en venskabsbyklasse (Kolding Kommunens venskabsbyer) ,eller klasser fra andre samarbejdspartnere i netværk (ex.: COMENIUS, NORDPLUS-programmerne, UNESCO  o. lign.), således,  at der sikres en direkte kontakt og kommunikation  eleverne imellem </a:t>
            </a:r>
            <a:r>
              <a:rPr lang="da-DK" altLang="da-DK" sz="2400" u="sng" smtClean="0"/>
              <a:t>før skolerejsen</a:t>
            </a:r>
            <a:r>
              <a:rPr lang="da-DK" altLang="da-DK" sz="2400" smtClean="0"/>
              <a:t> under skolerejsen, </a:t>
            </a:r>
            <a:r>
              <a:rPr lang="da-DK" altLang="da-DK" sz="2400" u="sng" smtClean="0"/>
              <a:t>i forbindelse </a:t>
            </a:r>
            <a:r>
              <a:rPr lang="da-DK" altLang="da-DK" sz="2400" smtClean="0"/>
              <a:t>et  evt. genbesøg  samt  fortsat kommunikation og samarbejde.  </a:t>
            </a:r>
          </a:p>
          <a:p>
            <a:pPr eaLnBrk="1" hangingPunct="1">
              <a:lnSpc>
                <a:spcPct val="80000"/>
              </a:lnSpc>
              <a:spcBef>
                <a:spcPts val="575"/>
              </a:spcBef>
            </a:pPr>
            <a:r>
              <a:rPr lang="da-DK" altLang="da-DK" sz="2400" smtClean="0"/>
              <a:t>Der henvises i øvrigt  til skolens internationale målsætning, hvor der lægges vægt på kulturudveksling, kommunikation på fremmedsprog og kontakt med unge fra andre lande.</a:t>
            </a:r>
          </a:p>
        </p:txBody>
      </p:sp>
      <p:sp>
        <p:nvSpPr>
          <p:cNvPr id="56324" name="Pladsholder til dato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smtClean="0">
                <a:solidFill>
                  <a:srgbClr val="045C75"/>
                </a:solidFill>
              </a:rPr>
              <a:t>07.11.2013</a:t>
            </a:r>
            <a:endParaRPr lang="da-DK" altLang="da-DK" sz="1200">
              <a:solidFill>
                <a:srgbClr val="045C75"/>
              </a:solidFill>
            </a:endParaRPr>
          </a:p>
        </p:txBody>
      </p:sp>
      <p:sp>
        <p:nvSpPr>
          <p:cNvPr id="56325" name="Pladsholder til sidefod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a:solidFill>
                  <a:srgbClr val="045C75"/>
                </a:solidFill>
              </a:rPr>
              <a:t>Skoleleder Povl Erik Wolff, www.bakkeskolen.kolding.dk</a:t>
            </a:r>
          </a:p>
        </p:txBody>
      </p:sp>
      <p:sp>
        <p:nvSpPr>
          <p:cNvPr id="56326" name="Pladsholder til diasnumm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7A60A7F3-46A0-4882-A66A-AB197CA05ECF}" type="slidenum">
              <a:rPr lang="da-DK" altLang="da-DK" sz="1200">
                <a:solidFill>
                  <a:srgbClr val="045C75"/>
                </a:solidFill>
              </a:rPr>
              <a:pPr/>
              <a:t>39</a:t>
            </a:fld>
            <a:endParaRPr lang="da-DK" altLang="da-DK" sz="1200">
              <a:solidFill>
                <a:srgbClr val="045C75"/>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704850"/>
            <a:ext cx="8229600" cy="1143000"/>
          </a:xfrm>
        </p:spPr>
        <p:txBody>
          <a:bodyPr>
            <a:normAutofit fontScale="90000"/>
          </a:bodyPr>
          <a:lstStyle/>
          <a:p>
            <a:pPr eaLnBrk="1" hangingPunct="1"/>
            <a:r>
              <a:rPr lang="da-DK" altLang="da-DK" sz="4100" smtClean="0"/>
              <a:t>En international 10. Klasse med ”sneboldeffekt”</a:t>
            </a:r>
          </a:p>
        </p:txBody>
      </p:sp>
      <p:sp>
        <p:nvSpPr>
          <p:cNvPr id="20483" name="Rectangle 3"/>
          <p:cNvSpPr>
            <a:spLocks noGrp="1" noChangeArrowheads="1"/>
          </p:cNvSpPr>
          <p:nvPr>
            <p:ph sz="half" idx="1"/>
          </p:nvPr>
        </p:nvSpPr>
        <p:spPr>
          <a:xfrm>
            <a:off x="457200" y="1920875"/>
            <a:ext cx="4038600" cy="4433888"/>
          </a:xfrm>
        </p:spPr>
        <p:txBody>
          <a:bodyPr/>
          <a:lstStyle/>
          <a:p>
            <a:pPr eaLnBrk="1" hangingPunct="1">
              <a:spcBef>
                <a:spcPts val="575"/>
              </a:spcBef>
            </a:pPr>
            <a:r>
              <a:rPr lang="da-DK" altLang="da-DK" smtClean="0"/>
              <a:t>Kulturorientering om Europa – med engelsk og tysk som undervisningssprog</a:t>
            </a:r>
          </a:p>
          <a:p>
            <a:pPr eaLnBrk="1" hangingPunct="1">
              <a:spcBef>
                <a:spcPts val="575"/>
              </a:spcBef>
            </a:pPr>
            <a:r>
              <a:rPr lang="da-DK" altLang="da-DK" smtClean="0"/>
              <a:t>Spansk som valgfag</a:t>
            </a:r>
          </a:p>
          <a:p>
            <a:pPr eaLnBrk="1" hangingPunct="1">
              <a:spcBef>
                <a:spcPts val="575"/>
              </a:spcBef>
            </a:pPr>
            <a:r>
              <a:rPr lang="da-DK" altLang="da-DK" smtClean="0"/>
              <a:t>Fransk som valgfag</a:t>
            </a:r>
          </a:p>
          <a:p>
            <a:pPr eaLnBrk="1" hangingPunct="1">
              <a:spcBef>
                <a:spcPts val="575"/>
              </a:spcBef>
            </a:pPr>
            <a:r>
              <a:rPr lang="da-DK" altLang="da-DK" smtClean="0"/>
              <a:t>Italiensk som valgfag</a:t>
            </a:r>
          </a:p>
          <a:p>
            <a:pPr eaLnBrk="1" hangingPunct="1">
              <a:spcBef>
                <a:spcPts val="575"/>
              </a:spcBef>
            </a:pPr>
            <a:endParaRPr lang="da-DK" altLang="da-DK" smtClean="0"/>
          </a:p>
        </p:txBody>
      </p:sp>
      <p:sp>
        <p:nvSpPr>
          <p:cNvPr id="20484" name="Rectangle 4"/>
          <p:cNvSpPr>
            <a:spLocks noGrp="1" noChangeArrowheads="1"/>
          </p:cNvSpPr>
          <p:nvPr>
            <p:ph sz="half" idx="2"/>
          </p:nvPr>
        </p:nvSpPr>
        <p:spPr>
          <a:xfrm>
            <a:off x="4648200" y="1920875"/>
            <a:ext cx="4038600" cy="4433888"/>
          </a:xfrm>
        </p:spPr>
        <p:txBody>
          <a:bodyPr/>
          <a:lstStyle/>
          <a:p>
            <a:pPr eaLnBrk="1" hangingPunct="1">
              <a:lnSpc>
                <a:spcPct val="90000"/>
              </a:lnSpc>
              <a:spcBef>
                <a:spcPts val="575"/>
              </a:spcBef>
            </a:pPr>
            <a:r>
              <a:rPr lang="da-DK" altLang="da-DK" sz="3200" smtClean="0"/>
              <a:t>Studietur til EU-parlamentet</a:t>
            </a:r>
          </a:p>
          <a:p>
            <a:pPr eaLnBrk="1" hangingPunct="1">
              <a:lnSpc>
                <a:spcPct val="90000"/>
              </a:lnSpc>
              <a:spcBef>
                <a:spcPts val="575"/>
              </a:spcBef>
            </a:pPr>
            <a:r>
              <a:rPr lang="da-DK" altLang="da-DK" sz="3200" smtClean="0"/>
              <a:t>Euroscola-dag </a:t>
            </a:r>
            <a:r>
              <a:rPr lang="da-DK" altLang="da-DK" sz="2000" smtClean="0"/>
              <a:t>(tilskud)</a:t>
            </a:r>
            <a:endParaRPr lang="da-DK" altLang="da-DK" sz="3200" smtClean="0"/>
          </a:p>
          <a:p>
            <a:pPr eaLnBrk="1" hangingPunct="1">
              <a:lnSpc>
                <a:spcPct val="90000"/>
              </a:lnSpc>
              <a:spcBef>
                <a:spcPts val="575"/>
              </a:spcBef>
            </a:pPr>
            <a:r>
              <a:rPr lang="da-DK" altLang="da-DK" sz="3200" smtClean="0"/>
              <a:t>Int. klasseudveksling</a:t>
            </a:r>
          </a:p>
          <a:p>
            <a:pPr marL="547688" lvl="1" eaLnBrk="1" hangingPunct="1">
              <a:lnSpc>
                <a:spcPct val="90000"/>
              </a:lnSpc>
              <a:spcBef>
                <a:spcPts val="375"/>
              </a:spcBef>
            </a:pPr>
            <a:r>
              <a:rPr lang="da-DK" altLang="da-DK" sz="1400" smtClean="0"/>
              <a:t>England, Spanien, Litauen, Tyskland, Frankrig, (Tilskud</a:t>
            </a:r>
          </a:p>
          <a:p>
            <a:pPr eaLnBrk="1" hangingPunct="1">
              <a:lnSpc>
                <a:spcPct val="90000"/>
              </a:lnSpc>
              <a:spcBef>
                <a:spcPts val="575"/>
              </a:spcBef>
            </a:pPr>
            <a:r>
              <a:rPr lang="da-DK" altLang="da-DK" sz="3200" smtClean="0"/>
              <a:t>Int. Erhvervspraktik (udveksling)</a:t>
            </a:r>
          </a:p>
          <a:p>
            <a:pPr marL="547688" lvl="1" eaLnBrk="1" hangingPunct="1">
              <a:lnSpc>
                <a:spcPct val="90000"/>
              </a:lnSpc>
              <a:spcBef>
                <a:spcPts val="375"/>
              </a:spcBef>
            </a:pPr>
            <a:r>
              <a:rPr lang="da-DK" altLang="da-DK" sz="1400" smtClean="0"/>
              <a:t>England, Tyskland, Litauen, Frankrig, Finland</a:t>
            </a:r>
          </a:p>
          <a:p>
            <a:pPr marL="547688" lvl="1" eaLnBrk="1" hangingPunct="1">
              <a:lnSpc>
                <a:spcPct val="90000"/>
              </a:lnSpc>
              <a:spcBef>
                <a:spcPts val="375"/>
              </a:spcBef>
              <a:buFontTx/>
              <a:buNone/>
            </a:pPr>
            <a:endParaRPr lang="da-DK" altLang="da-DK" sz="1400" smtClean="0"/>
          </a:p>
        </p:txBody>
      </p:sp>
      <p:sp>
        <p:nvSpPr>
          <p:cNvPr id="20485" name="Pladsholder til dato 4"/>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smtClean="0">
                <a:solidFill>
                  <a:srgbClr val="045C75"/>
                </a:solidFill>
              </a:rPr>
              <a:t>07.11.2013</a:t>
            </a:r>
            <a:endParaRPr lang="da-DK" altLang="da-DK" sz="1200">
              <a:solidFill>
                <a:srgbClr val="045C75"/>
              </a:solidFill>
            </a:endParaRPr>
          </a:p>
        </p:txBody>
      </p:sp>
      <p:sp>
        <p:nvSpPr>
          <p:cNvPr id="20486" name="Pladsholder til sidefod 5"/>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a:solidFill>
                  <a:srgbClr val="045C75"/>
                </a:solidFill>
              </a:rPr>
              <a:t>Skoleleder Povl Erik Wolff, www.bakkeskolen.kolding.dk</a:t>
            </a:r>
          </a:p>
        </p:txBody>
      </p:sp>
      <p:sp>
        <p:nvSpPr>
          <p:cNvPr id="20487" name="Pladsholder til diasnumm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D46DC263-034A-4432-A4F9-A12820CA20C4}" type="slidenum">
              <a:rPr lang="da-DK" altLang="da-DK" sz="1200">
                <a:solidFill>
                  <a:srgbClr val="045C75"/>
                </a:solidFill>
              </a:rPr>
              <a:pPr/>
              <a:t>4</a:t>
            </a:fld>
            <a:endParaRPr lang="da-DK" altLang="da-DK" sz="1200">
              <a:solidFill>
                <a:srgbClr val="045C75"/>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da-DK" altLang="da-DK" b="1" smtClean="0"/>
              <a:t>Lærerne/lederne</a:t>
            </a:r>
          </a:p>
        </p:txBody>
      </p:sp>
      <p:sp>
        <p:nvSpPr>
          <p:cNvPr id="57347" name="Rectangle 3"/>
          <p:cNvSpPr>
            <a:spLocks noGrp="1" noChangeArrowheads="1"/>
          </p:cNvSpPr>
          <p:nvPr>
            <p:ph idx="1"/>
          </p:nvPr>
        </p:nvSpPr>
        <p:spPr/>
        <p:txBody>
          <a:bodyPr/>
          <a:lstStyle/>
          <a:p>
            <a:pPr eaLnBrk="1" hangingPunct="1"/>
            <a:r>
              <a:rPr lang="da-DK" altLang="da-DK" sz="2800" smtClean="0"/>
              <a:t>Deltagelse i partnershipprojekter på alle niveauer. </a:t>
            </a:r>
          </a:p>
          <a:p>
            <a:pPr eaLnBrk="1" hangingPunct="1"/>
            <a:r>
              <a:rPr lang="da-DK" altLang="da-DK" sz="2800" smtClean="0"/>
              <a:t>“job-swop” i udlandet som et tilbud, </a:t>
            </a:r>
          </a:p>
          <a:p>
            <a:pPr eaLnBrk="1" hangingPunct="1"/>
            <a:r>
              <a:rPr lang="da-DK" altLang="da-DK" sz="2800" smtClean="0"/>
              <a:t>Deltagelse i relevante netværk (Comenius Unesco. lign.) med samarbejdspartnere i andre lande.</a:t>
            </a:r>
          </a:p>
          <a:p>
            <a:pPr eaLnBrk="1" hangingPunct="1"/>
            <a:r>
              <a:rPr lang="da-DK" altLang="da-DK" sz="2800" smtClean="0"/>
              <a:t>Deltagelse i int. konferencer og sprogundervisningstilbud og EU-kurser (ex.:ARION-programmet</a:t>
            </a:r>
          </a:p>
        </p:txBody>
      </p:sp>
      <p:sp>
        <p:nvSpPr>
          <p:cNvPr id="57348" name="Pladsholder til dato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smtClean="0">
                <a:solidFill>
                  <a:srgbClr val="045C75"/>
                </a:solidFill>
              </a:rPr>
              <a:t>07.11.2013</a:t>
            </a:r>
            <a:endParaRPr lang="da-DK" altLang="da-DK" sz="1200">
              <a:solidFill>
                <a:srgbClr val="045C75"/>
              </a:solidFill>
            </a:endParaRPr>
          </a:p>
        </p:txBody>
      </p:sp>
      <p:sp>
        <p:nvSpPr>
          <p:cNvPr id="57349" name="Pladsholder til sidefod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a:solidFill>
                  <a:srgbClr val="045C75"/>
                </a:solidFill>
              </a:rPr>
              <a:t>Skoleleder Povl Erik Wolff, www.bakkeskolen.kolding.dk</a:t>
            </a:r>
          </a:p>
        </p:txBody>
      </p:sp>
      <p:sp>
        <p:nvSpPr>
          <p:cNvPr id="57350" name="Pladsholder til diasnumm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A436FE7D-0F02-4A64-8614-8B0DCC15F02A}" type="slidenum">
              <a:rPr lang="da-DK" altLang="da-DK" sz="1200">
                <a:solidFill>
                  <a:srgbClr val="045C75"/>
                </a:solidFill>
              </a:rPr>
              <a:pPr/>
              <a:t>40</a:t>
            </a:fld>
            <a:endParaRPr lang="da-DK" altLang="da-DK" sz="1200">
              <a:solidFill>
                <a:srgbClr val="045C75"/>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da-DK" altLang="da-DK" smtClean="0"/>
              <a:t>UDBYTTE</a:t>
            </a:r>
          </a:p>
        </p:txBody>
      </p:sp>
      <p:sp>
        <p:nvSpPr>
          <p:cNvPr id="58371" name="Rectangle 3"/>
          <p:cNvSpPr>
            <a:spLocks noGrp="1" noChangeArrowheads="1"/>
          </p:cNvSpPr>
          <p:nvPr>
            <p:ph idx="1"/>
          </p:nvPr>
        </p:nvSpPr>
        <p:spPr/>
        <p:txBody>
          <a:bodyPr/>
          <a:lstStyle/>
          <a:p>
            <a:pPr eaLnBrk="1" hangingPunct="1">
              <a:lnSpc>
                <a:spcPct val="80000"/>
              </a:lnSpc>
            </a:pPr>
            <a:r>
              <a:rPr lang="da-DK" altLang="da-DK" sz="2800" smtClean="0"/>
              <a:t>Elever og lærere kommunikerer over grænser</a:t>
            </a:r>
          </a:p>
          <a:p>
            <a:pPr eaLnBrk="1" hangingPunct="1">
              <a:lnSpc>
                <a:spcPct val="80000"/>
              </a:lnSpc>
            </a:pPr>
            <a:r>
              <a:rPr lang="da-DK" altLang="da-DK" sz="2800" smtClean="0"/>
              <a:t>International kompetence for lærere og elever</a:t>
            </a:r>
          </a:p>
          <a:p>
            <a:pPr lvl="2" eaLnBrk="1" hangingPunct="1">
              <a:lnSpc>
                <a:spcPct val="80000"/>
              </a:lnSpc>
            </a:pPr>
            <a:r>
              <a:rPr lang="da-DK" altLang="da-DK" smtClean="0"/>
              <a:t>Sprogligt</a:t>
            </a:r>
          </a:p>
          <a:p>
            <a:pPr lvl="2" eaLnBrk="1" hangingPunct="1">
              <a:lnSpc>
                <a:spcPct val="80000"/>
              </a:lnSpc>
            </a:pPr>
            <a:r>
              <a:rPr lang="da-DK" altLang="da-DK" smtClean="0"/>
              <a:t>Indsigt i og forståelse af fremmede kulturer</a:t>
            </a:r>
          </a:p>
          <a:p>
            <a:pPr lvl="2" eaLnBrk="1" hangingPunct="1">
              <a:lnSpc>
                <a:spcPct val="80000"/>
              </a:lnSpc>
            </a:pPr>
            <a:r>
              <a:rPr lang="da-DK" altLang="da-DK" smtClean="0"/>
              <a:t>Handlekompetence i internationale sammenhænge (praktik, konferencer, udvekslinger, kommunikation osv.)</a:t>
            </a:r>
          </a:p>
          <a:p>
            <a:pPr lvl="2" eaLnBrk="1" hangingPunct="1">
              <a:lnSpc>
                <a:spcPct val="80000"/>
              </a:lnSpc>
            </a:pPr>
            <a:r>
              <a:rPr lang="da-DK" altLang="da-DK" smtClean="0"/>
              <a:t>Interkulturel kompetence</a:t>
            </a:r>
          </a:p>
          <a:p>
            <a:pPr lvl="2" eaLnBrk="1" hangingPunct="1">
              <a:lnSpc>
                <a:spcPct val="80000"/>
              </a:lnSpc>
            </a:pPr>
            <a:r>
              <a:rPr lang="da-DK" altLang="da-DK" smtClean="0"/>
              <a:t>International fremtid.</a:t>
            </a:r>
          </a:p>
          <a:p>
            <a:pPr lvl="2" eaLnBrk="1" hangingPunct="1">
              <a:lnSpc>
                <a:spcPct val="80000"/>
              </a:lnSpc>
            </a:pPr>
            <a:r>
              <a:rPr lang="da-DK" altLang="da-DK" smtClean="0"/>
              <a:t>Mobilitet</a:t>
            </a:r>
          </a:p>
          <a:p>
            <a:pPr eaLnBrk="1" hangingPunct="1">
              <a:lnSpc>
                <a:spcPct val="80000"/>
              </a:lnSpc>
            </a:pPr>
            <a:r>
              <a:rPr lang="da-DK" altLang="da-DK" sz="2800" smtClean="0"/>
              <a:t>Kommunikation på fremmedsprog som redskab til kulturforståelse og sproglig kompetenceudvikling</a:t>
            </a:r>
          </a:p>
          <a:p>
            <a:pPr eaLnBrk="1" hangingPunct="1">
              <a:lnSpc>
                <a:spcPct val="80000"/>
              </a:lnSpc>
            </a:pPr>
            <a:r>
              <a:rPr lang="da-DK" altLang="da-DK" sz="2800" smtClean="0"/>
              <a:t>Netværk –</a:t>
            </a:r>
          </a:p>
        </p:txBody>
      </p:sp>
      <p:sp>
        <p:nvSpPr>
          <p:cNvPr id="58372" name="Pladsholder til dato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smtClean="0">
                <a:solidFill>
                  <a:srgbClr val="045C75"/>
                </a:solidFill>
              </a:rPr>
              <a:t>07.11.2013</a:t>
            </a:r>
            <a:endParaRPr lang="da-DK" altLang="da-DK" sz="1200">
              <a:solidFill>
                <a:srgbClr val="045C75"/>
              </a:solidFill>
            </a:endParaRPr>
          </a:p>
        </p:txBody>
      </p:sp>
      <p:sp>
        <p:nvSpPr>
          <p:cNvPr id="58373" name="Pladsholder til sidefod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a:solidFill>
                  <a:srgbClr val="045C75"/>
                </a:solidFill>
              </a:rPr>
              <a:t>Skoleleder Povl Erik Wolff, www.bakkeskolen.kolding.dk</a:t>
            </a:r>
          </a:p>
        </p:txBody>
      </p:sp>
      <p:sp>
        <p:nvSpPr>
          <p:cNvPr id="58374" name="Pladsholder til diasnumm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273572AB-A9ED-42F2-AB24-E63364881843}" type="slidenum">
              <a:rPr lang="da-DK" altLang="da-DK" sz="1200">
                <a:solidFill>
                  <a:srgbClr val="045C75"/>
                </a:solidFill>
              </a:rPr>
              <a:pPr/>
              <a:t>41</a:t>
            </a:fld>
            <a:endParaRPr lang="da-DK" altLang="da-DK" sz="1200">
              <a:solidFill>
                <a:srgbClr val="045C75"/>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el 1"/>
          <p:cNvSpPr>
            <a:spLocks noGrp="1"/>
          </p:cNvSpPr>
          <p:nvPr>
            <p:ph type="title"/>
          </p:nvPr>
        </p:nvSpPr>
        <p:spPr/>
        <p:txBody>
          <a:bodyPr/>
          <a:lstStyle/>
          <a:p>
            <a:r>
              <a:rPr lang="da-DK" altLang="da-DK" smtClean="0"/>
              <a:t>DEN NYE FOLKESKOLEREFORM</a:t>
            </a:r>
          </a:p>
        </p:txBody>
      </p:sp>
      <p:sp>
        <p:nvSpPr>
          <p:cNvPr id="59395" name="Pladsholder til indhold 2"/>
          <p:cNvSpPr>
            <a:spLocks noGrp="1"/>
          </p:cNvSpPr>
          <p:nvPr>
            <p:ph idx="1"/>
          </p:nvPr>
        </p:nvSpPr>
        <p:spPr/>
        <p:txBody>
          <a:bodyPr/>
          <a:lstStyle/>
          <a:p>
            <a:pPr marL="514350" indent="-514350">
              <a:buFont typeface="Calibri" pitchFamily="34" charset="0"/>
              <a:buAutoNum type="arabicPeriod"/>
            </a:pPr>
            <a:r>
              <a:rPr lang="da-DK" altLang="da-DK" smtClean="0"/>
              <a:t>Nye sprog – som f.eks. kinesisk, spansk  - markedstænkning</a:t>
            </a:r>
          </a:p>
          <a:p>
            <a:pPr marL="514350" indent="-514350">
              <a:buFont typeface="Calibri" pitchFamily="34" charset="0"/>
              <a:buAutoNum type="arabicPeriod"/>
            </a:pPr>
            <a:r>
              <a:rPr lang="da-DK" altLang="da-DK" smtClean="0"/>
              <a:t>Int. erhvervspraktik (fastholdes)</a:t>
            </a:r>
          </a:p>
          <a:p>
            <a:pPr marL="514350" indent="-514350">
              <a:buFont typeface="Calibri" pitchFamily="34" charset="0"/>
              <a:buAutoNum type="arabicPeriod"/>
            </a:pPr>
            <a:r>
              <a:rPr lang="da-DK" altLang="da-DK" smtClean="0"/>
              <a:t>Profillinjer (int. linje – med valgfagsblok) –undervisningsprog engelsk.-</a:t>
            </a:r>
          </a:p>
          <a:p>
            <a:pPr marL="514350" indent="-514350">
              <a:buFont typeface="Calibri" pitchFamily="34" charset="0"/>
              <a:buAutoNum type="arabicPeriod"/>
            </a:pPr>
            <a:r>
              <a:rPr lang="da-DK" altLang="da-DK" u="sng" smtClean="0"/>
              <a:t>Ingen</a:t>
            </a:r>
            <a:r>
              <a:rPr lang="da-DK" altLang="da-DK" smtClean="0"/>
              <a:t> internationale skoler i folkeskoleregi med ansættelse af ”native speakers”. (ER FORSØGT I KOLDING KOMMUNE i 2007 og 2013 – enigt byråd med placering på Bakkeskolen)</a:t>
            </a:r>
          </a:p>
        </p:txBody>
      </p:sp>
      <p:sp>
        <p:nvSpPr>
          <p:cNvPr id="59396" name="Pladsholder til dato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smtClean="0">
                <a:solidFill>
                  <a:srgbClr val="045C75"/>
                </a:solidFill>
              </a:rPr>
              <a:t>07.11.2013</a:t>
            </a:r>
            <a:endParaRPr lang="da-DK" altLang="da-DK" sz="1200">
              <a:solidFill>
                <a:srgbClr val="045C75"/>
              </a:solidFill>
            </a:endParaRPr>
          </a:p>
        </p:txBody>
      </p:sp>
      <p:sp>
        <p:nvSpPr>
          <p:cNvPr id="59397" name="Pladsholder til sidefod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a:solidFill>
                  <a:srgbClr val="045C75"/>
                </a:solidFill>
              </a:rPr>
              <a:t>Skoleleder Povl Erik Wolff, www.bakkeskolen.kolding.dk</a:t>
            </a:r>
          </a:p>
        </p:txBody>
      </p:sp>
      <p:sp>
        <p:nvSpPr>
          <p:cNvPr id="59398" name="Pladsholder til diasnumm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E4A5FBB0-4402-43A6-9561-F8D187DE5017}" type="slidenum">
              <a:rPr lang="da-DK" altLang="da-DK" sz="1200">
                <a:solidFill>
                  <a:srgbClr val="045C75"/>
                </a:solidFill>
              </a:rPr>
              <a:pPr/>
              <a:t>42</a:t>
            </a:fld>
            <a:endParaRPr lang="da-DK" altLang="da-DK" sz="1200">
              <a:solidFill>
                <a:srgbClr val="045C75"/>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el 1"/>
          <p:cNvSpPr>
            <a:spLocks noGrp="1"/>
          </p:cNvSpPr>
          <p:nvPr>
            <p:ph type="title"/>
          </p:nvPr>
        </p:nvSpPr>
        <p:spPr>
          <a:xfrm>
            <a:off x="457200" y="704850"/>
            <a:ext cx="8229600" cy="1143000"/>
          </a:xfrm>
        </p:spPr>
        <p:txBody>
          <a:bodyPr/>
          <a:lstStyle/>
          <a:p>
            <a:r>
              <a:rPr lang="da-DK" altLang="da-DK" smtClean="0"/>
              <a:t>LOKALPRESSE maj 2013</a:t>
            </a:r>
          </a:p>
        </p:txBody>
      </p:sp>
      <p:pic>
        <p:nvPicPr>
          <p:cNvPr id="60419" name="Pladsholder til indhold 7" descr="FOTO INT SKOLE 1.jp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2628900"/>
            <a:ext cx="4038600" cy="3017838"/>
          </a:xfrm>
        </p:spPr>
      </p:pic>
      <p:pic>
        <p:nvPicPr>
          <p:cNvPr id="60420" name="Pladsholder til indhold 8" descr="FOTO INT SKOLE 2.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628900"/>
            <a:ext cx="4038600" cy="3017838"/>
          </a:xfrm>
        </p:spPr>
      </p:pic>
      <p:sp>
        <p:nvSpPr>
          <p:cNvPr id="60421" name="Pladsholder til dato 4"/>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smtClean="0">
                <a:solidFill>
                  <a:srgbClr val="045C75"/>
                </a:solidFill>
              </a:rPr>
              <a:t>07.11.2013</a:t>
            </a:r>
            <a:endParaRPr lang="da-DK" altLang="da-DK" sz="1200">
              <a:solidFill>
                <a:srgbClr val="045C75"/>
              </a:solidFill>
            </a:endParaRPr>
          </a:p>
        </p:txBody>
      </p:sp>
      <p:sp>
        <p:nvSpPr>
          <p:cNvPr id="60422" name="Pladsholder til sidefod 5"/>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a:solidFill>
                  <a:srgbClr val="045C75"/>
                </a:solidFill>
              </a:rPr>
              <a:t>Skoleleder Povl Erik Wolff, www.bakkeskolen.kolding.dk</a:t>
            </a:r>
          </a:p>
        </p:txBody>
      </p:sp>
      <p:sp>
        <p:nvSpPr>
          <p:cNvPr id="60423" name="Pladsholder til diasnumm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A116A47B-72CB-489B-9C1F-9A1AF009C93D}" type="slidenum">
              <a:rPr lang="da-DK" altLang="da-DK" sz="1200">
                <a:solidFill>
                  <a:srgbClr val="045C75"/>
                </a:solidFill>
              </a:rPr>
              <a:pPr/>
              <a:t>43</a:t>
            </a:fld>
            <a:endParaRPr lang="da-DK" altLang="da-DK" sz="1200">
              <a:solidFill>
                <a:srgbClr val="045C75"/>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Pladsholder til dato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smtClean="0">
                <a:solidFill>
                  <a:srgbClr val="045C75"/>
                </a:solidFill>
              </a:rPr>
              <a:t>07.11.2013</a:t>
            </a:r>
            <a:endParaRPr lang="da-DK" altLang="da-DK" sz="1200">
              <a:solidFill>
                <a:srgbClr val="045C75"/>
              </a:solidFill>
            </a:endParaRPr>
          </a:p>
        </p:txBody>
      </p:sp>
      <p:sp>
        <p:nvSpPr>
          <p:cNvPr id="61443" name="Pladsholder til sidefod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a:solidFill>
                  <a:srgbClr val="045C75"/>
                </a:solidFill>
              </a:rPr>
              <a:t>Skoleleder Povl Erik Wolff, www.bakkeskolen.kolding.dk</a:t>
            </a:r>
          </a:p>
        </p:txBody>
      </p:sp>
      <p:sp>
        <p:nvSpPr>
          <p:cNvPr id="61444" name="Pladsholder til diasnumm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7E8E18D9-5613-4B68-9537-E4B49FFC48DF}" type="slidenum">
              <a:rPr lang="da-DK" altLang="da-DK" sz="1200">
                <a:solidFill>
                  <a:srgbClr val="045C75"/>
                </a:solidFill>
              </a:rPr>
              <a:pPr/>
              <a:t>44</a:t>
            </a:fld>
            <a:endParaRPr lang="da-DK" altLang="da-DK" sz="1200">
              <a:solidFill>
                <a:srgbClr val="045C75"/>
              </a:solidFill>
            </a:endParaRPr>
          </a:p>
        </p:txBody>
      </p:sp>
      <p:sp>
        <p:nvSpPr>
          <p:cNvPr id="61445" name="Rektangel 4"/>
          <p:cNvSpPr>
            <a:spLocks noChangeArrowheads="1"/>
          </p:cNvSpPr>
          <p:nvPr/>
        </p:nvSpPr>
        <p:spPr bwMode="auto">
          <a:xfrm>
            <a:off x="2286000" y="1028700"/>
            <a:ext cx="45720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a:t>Folkeskolen er fundament og første led i en fødekæde for erhvervsuddannelserne, gymnasierne og de videregående uddannelser. Derfor er det helt centralt, at man her lægger grunden til et internationalt udsyn hos de unge, som senere skal begå sig på et internationalt uddannelses- og arbejdsmarked</a:t>
            </a:r>
            <a:r>
              <a:rPr lang="da-DK" altLang="da-DK" sz="1800"/>
              <a:t>. </a:t>
            </a:r>
            <a:r>
              <a:rPr lang="da-DK" altLang="da-DK" sz="1400" i="1"/>
              <a:t>(Rådet for globaliering af uddannelserne)</a:t>
            </a:r>
          </a:p>
          <a:p>
            <a:r>
              <a:rPr lang="da-DK" altLang="da-DK" sz="1800"/>
              <a:t/>
            </a:r>
            <a:br>
              <a:rPr lang="da-DK" altLang="da-DK" sz="1800"/>
            </a:br>
            <a:endParaRPr lang="da-DK" altLang="da-DK" sz="180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el 1"/>
          <p:cNvSpPr>
            <a:spLocks noGrp="1"/>
          </p:cNvSpPr>
          <p:nvPr>
            <p:ph type="title"/>
          </p:nvPr>
        </p:nvSpPr>
        <p:spPr/>
        <p:txBody>
          <a:bodyPr/>
          <a:lstStyle/>
          <a:p>
            <a:pPr eaLnBrk="1" hangingPunct="1"/>
            <a:r>
              <a:rPr lang="da-DK" altLang="da-DK" sz="3600" smtClean="0"/>
              <a:t>NEVER GIVE UP- BREAKE THE SILENCE!</a:t>
            </a:r>
          </a:p>
        </p:txBody>
      </p:sp>
      <p:sp>
        <p:nvSpPr>
          <p:cNvPr id="62467" name="Pladsholder til dato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smtClean="0">
                <a:solidFill>
                  <a:srgbClr val="045C75"/>
                </a:solidFill>
              </a:rPr>
              <a:t>07.11.2013</a:t>
            </a:r>
            <a:endParaRPr lang="da-DK" altLang="da-DK" sz="1200">
              <a:solidFill>
                <a:srgbClr val="045C75"/>
              </a:solidFill>
            </a:endParaRPr>
          </a:p>
        </p:txBody>
      </p:sp>
      <p:sp>
        <p:nvSpPr>
          <p:cNvPr id="62468" name="Pladsholder til sidefod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a:solidFill>
                  <a:srgbClr val="045C75"/>
                </a:solidFill>
              </a:rPr>
              <a:t>Skoleleder Povl Erik Wolff, www.bakkeskolen.kolding.dk</a:t>
            </a:r>
          </a:p>
        </p:txBody>
      </p:sp>
      <p:sp>
        <p:nvSpPr>
          <p:cNvPr id="62469" name="Pladsholder til diasnumm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30BA4C7D-878A-4481-9717-1F28C3686B36}" type="slidenum">
              <a:rPr lang="da-DK" altLang="da-DK" sz="1200">
                <a:solidFill>
                  <a:srgbClr val="045C75"/>
                </a:solidFill>
              </a:rPr>
              <a:pPr/>
              <a:t>45</a:t>
            </a:fld>
            <a:endParaRPr lang="da-DK" altLang="da-DK" sz="1200">
              <a:solidFill>
                <a:srgbClr val="045C75"/>
              </a:solidFill>
            </a:endParaRPr>
          </a:p>
        </p:txBody>
      </p:sp>
      <p:pic>
        <p:nvPicPr>
          <p:cNvPr id="62470" name="Pladsholder til indhold 7" descr="IMG_0744.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79525" y="1935163"/>
            <a:ext cx="6584950" cy="4389437"/>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da-DK" altLang="da-DK" smtClean="0"/>
              <a:t>SNEBOLDEN RULLER</a:t>
            </a:r>
          </a:p>
        </p:txBody>
      </p:sp>
      <p:sp>
        <p:nvSpPr>
          <p:cNvPr id="21507" name="Rectangle 3"/>
          <p:cNvSpPr>
            <a:spLocks noGrp="1" noChangeArrowheads="1"/>
          </p:cNvSpPr>
          <p:nvPr>
            <p:ph idx="1"/>
          </p:nvPr>
        </p:nvSpPr>
        <p:spPr/>
        <p:txBody>
          <a:bodyPr/>
          <a:lstStyle/>
          <a:p>
            <a:pPr eaLnBrk="1" hangingPunct="1">
              <a:lnSpc>
                <a:spcPct val="90000"/>
              </a:lnSpc>
            </a:pPr>
            <a:r>
              <a:rPr lang="da-DK" altLang="da-DK" sz="2800" smtClean="0"/>
              <a:t>Store krav til elever og lærere i 10 .klasse</a:t>
            </a:r>
          </a:p>
          <a:p>
            <a:pPr eaLnBrk="1" hangingPunct="1">
              <a:lnSpc>
                <a:spcPct val="90000"/>
              </a:lnSpc>
            </a:pPr>
            <a:r>
              <a:rPr lang="da-DK" altLang="da-DK" sz="2800" smtClean="0"/>
              <a:t>Opbygge netværket – Besøg på stedet  – skoleleder med skoleleder :</a:t>
            </a:r>
          </a:p>
          <a:p>
            <a:pPr lvl="2" eaLnBrk="1" hangingPunct="1">
              <a:lnSpc>
                <a:spcPct val="90000"/>
              </a:lnSpc>
            </a:pPr>
            <a:r>
              <a:rPr lang="da-DK" altLang="da-DK" smtClean="0"/>
              <a:t>Erhvervspraktikskoler i Europa (Tyskland, Frankrig, England, Litauen, Spanien mm.)</a:t>
            </a:r>
          </a:p>
          <a:p>
            <a:pPr lvl="2" eaLnBrk="1" hangingPunct="1">
              <a:lnSpc>
                <a:spcPct val="90000"/>
              </a:lnSpc>
            </a:pPr>
            <a:r>
              <a:rPr lang="da-DK" altLang="da-DK" smtClean="0"/>
              <a:t>Klasseudvekslingsskoler (Spanien, Italien, Tyskland, Litauen. Finland, Ungarn, England, Frankrig, Norge mm.)</a:t>
            </a:r>
          </a:p>
          <a:p>
            <a:pPr lvl="2" eaLnBrk="1" hangingPunct="1">
              <a:lnSpc>
                <a:spcPct val="90000"/>
              </a:lnSpc>
            </a:pPr>
            <a:r>
              <a:rPr lang="da-DK" altLang="da-DK" smtClean="0"/>
              <a:t>Det første år (LEVIS-STRAUS mm.)</a:t>
            </a:r>
          </a:p>
          <a:p>
            <a:pPr lvl="2" eaLnBrk="1" hangingPunct="1">
              <a:lnSpc>
                <a:spcPct val="90000"/>
              </a:lnSpc>
            </a:pPr>
            <a:r>
              <a:rPr lang="da-DK" altLang="da-DK" smtClean="0"/>
              <a:t>Alle involveret (lærere, elever, forældre)</a:t>
            </a:r>
          </a:p>
          <a:p>
            <a:pPr lvl="2" eaLnBrk="1" hangingPunct="1">
              <a:lnSpc>
                <a:spcPct val="90000"/>
              </a:lnSpc>
            </a:pPr>
            <a:r>
              <a:rPr lang="da-DK" altLang="da-DK" smtClean="0"/>
              <a:t>Privat indkvartering</a:t>
            </a:r>
          </a:p>
          <a:p>
            <a:pPr lvl="2" eaLnBrk="1" hangingPunct="1">
              <a:lnSpc>
                <a:spcPct val="90000"/>
              </a:lnSpc>
            </a:pPr>
            <a:r>
              <a:rPr lang="da-DK" altLang="da-DK" smtClean="0"/>
              <a:t>Forsikringsforhold</a:t>
            </a:r>
          </a:p>
          <a:p>
            <a:pPr lvl="2" eaLnBrk="1" hangingPunct="1">
              <a:lnSpc>
                <a:spcPct val="90000"/>
              </a:lnSpc>
            </a:pPr>
            <a:r>
              <a:rPr lang="da-DK" altLang="da-DK" smtClean="0"/>
              <a:t>Kulturforskelle (mad-sengetider-husregler)</a:t>
            </a:r>
          </a:p>
          <a:p>
            <a:pPr lvl="2" eaLnBrk="1" hangingPunct="1">
              <a:lnSpc>
                <a:spcPct val="90000"/>
              </a:lnSpc>
            </a:pPr>
            <a:endParaRPr lang="da-DK" altLang="da-DK" smtClean="0"/>
          </a:p>
          <a:p>
            <a:pPr lvl="2" eaLnBrk="1" hangingPunct="1">
              <a:lnSpc>
                <a:spcPct val="90000"/>
              </a:lnSpc>
            </a:pPr>
            <a:endParaRPr lang="da-DK" altLang="da-DK" smtClean="0"/>
          </a:p>
        </p:txBody>
      </p:sp>
      <p:sp>
        <p:nvSpPr>
          <p:cNvPr id="21508" name="Pladsholder til dato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smtClean="0">
                <a:solidFill>
                  <a:srgbClr val="045C75"/>
                </a:solidFill>
              </a:rPr>
              <a:t>07.11.2013</a:t>
            </a:r>
            <a:endParaRPr lang="da-DK" altLang="da-DK" sz="1200">
              <a:solidFill>
                <a:srgbClr val="045C75"/>
              </a:solidFill>
            </a:endParaRPr>
          </a:p>
        </p:txBody>
      </p:sp>
      <p:sp>
        <p:nvSpPr>
          <p:cNvPr id="21509" name="Pladsholder til sidefod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a:solidFill>
                  <a:srgbClr val="045C75"/>
                </a:solidFill>
              </a:rPr>
              <a:t>Skoleleder Povl Erik Wolff, www.bakkeskolen.kolding.dk</a:t>
            </a:r>
          </a:p>
        </p:txBody>
      </p:sp>
      <p:sp>
        <p:nvSpPr>
          <p:cNvPr id="21510" name="Pladsholder til diasnumm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C8D184E2-9F6D-44D6-AC55-38CF3EE8E296}" type="slidenum">
              <a:rPr lang="da-DK" altLang="da-DK" sz="1200">
                <a:solidFill>
                  <a:srgbClr val="045C75"/>
                </a:solidFill>
              </a:rPr>
              <a:pPr/>
              <a:t>5</a:t>
            </a:fld>
            <a:endParaRPr lang="da-DK" altLang="da-DK" sz="1200">
              <a:solidFill>
                <a:srgbClr val="045C75"/>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fontScale="90000"/>
          </a:bodyPr>
          <a:lstStyle/>
          <a:p>
            <a:pPr eaLnBrk="1" hangingPunct="1"/>
            <a:r>
              <a:rPr lang="da-DK" altLang="da-DK" sz="4100" smtClean="0"/>
              <a:t>COMENIUS – EU-PROGRAM</a:t>
            </a:r>
            <a:br>
              <a:rPr lang="da-DK" altLang="da-DK" sz="4100" smtClean="0"/>
            </a:br>
            <a:endParaRPr lang="da-DK" altLang="da-DK" sz="4100" smtClean="0"/>
          </a:p>
        </p:txBody>
      </p:sp>
      <p:sp>
        <p:nvSpPr>
          <p:cNvPr id="8195" name="Rectangle 3"/>
          <p:cNvSpPr>
            <a:spLocks noGrp="1" noChangeArrowheads="1"/>
          </p:cNvSpPr>
          <p:nvPr>
            <p:ph idx="1"/>
          </p:nvPr>
        </p:nvSpPr>
        <p:spPr>
          <a:xfrm>
            <a:off x="571500" y="1785938"/>
            <a:ext cx="8229600" cy="4389437"/>
          </a:xfrm>
        </p:spPr>
        <p:txBody>
          <a:bodyPr>
            <a:normAutofit/>
          </a:bodyPr>
          <a:lstStyle/>
          <a:p>
            <a:pPr eaLnBrk="1" hangingPunct="1">
              <a:lnSpc>
                <a:spcPct val="80000"/>
              </a:lnSpc>
              <a:spcBef>
                <a:spcPts val="575"/>
              </a:spcBef>
            </a:pPr>
            <a:r>
              <a:rPr lang="da-DK" altLang="da-DK" sz="1800" b="1" smtClean="0"/>
              <a:t>ÆLDSTE ELEVER (7. – 10. kl.)</a:t>
            </a:r>
          </a:p>
          <a:p>
            <a:pPr eaLnBrk="1" hangingPunct="1">
              <a:lnSpc>
                <a:spcPct val="80000"/>
              </a:lnSpc>
              <a:spcBef>
                <a:spcPts val="575"/>
              </a:spcBef>
            </a:pPr>
            <a:r>
              <a:rPr lang="da-DK" altLang="da-DK" sz="1800" smtClean="0"/>
              <a:t>1995 – 96 : England, Frankrig (Koordinerende)</a:t>
            </a:r>
          </a:p>
          <a:p>
            <a:pPr eaLnBrk="1" hangingPunct="1">
              <a:lnSpc>
                <a:spcPct val="80000"/>
              </a:lnSpc>
              <a:spcBef>
                <a:spcPts val="575"/>
              </a:spcBef>
            </a:pPr>
            <a:r>
              <a:rPr lang="da-DK" altLang="da-DK" sz="1800" smtClean="0"/>
              <a:t>1996 – 97: England, Frankrig, </a:t>
            </a:r>
          </a:p>
          <a:p>
            <a:pPr eaLnBrk="1" hangingPunct="1">
              <a:lnSpc>
                <a:spcPct val="80000"/>
              </a:lnSpc>
              <a:spcBef>
                <a:spcPts val="575"/>
              </a:spcBef>
            </a:pPr>
            <a:r>
              <a:rPr lang="da-DK" altLang="da-DK" sz="1800" smtClean="0"/>
              <a:t>1997 – 98: England, Frankrig, Spanien</a:t>
            </a:r>
          </a:p>
          <a:p>
            <a:pPr eaLnBrk="1" hangingPunct="1">
              <a:lnSpc>
                <a:spcPct val="80000"/>
              </a:lnSpc>
              <a:spcBef>
                <a:spcPts val="575"/>
              </a:spcBef>
            </a:pPr>
            <a:r>
              <a:rPr lang="da-DK" altLang="da-DK" sz="1800" smtClean="0"/>
              <a:t>2011 -	En lærer pt. Forb. besøg</a:t>
            </a:r>
          </a:p>
          <a:p>
            <a:pPr eaLnBrk="1" hangingPunct="1">
              <a:lnSpc>
                <a:spcPct val="80000"/>
              </a:lnSpc>
              <a:spcBef>
                <a:spcPts val="575"/>
              </a:spcBef>
            </a:pPr>
            <a:r>
              <a:rPr lang="da-DK" altLang="da-DK" sz="1800" b="1" smtClean="0"/>
              <a:t>INDSKOLING: (bhkl. – 3. kl.)</a:t>
            </a:r>
          </a:p>
          <a:p>
            <a:pPr eaLnBrk="1" hangingPunct="1">
              <a:lnSpc>
                <a:spcPct val="80000"/>
              </a:lnSpc>
              <a:spcBef>
                <a:spcPts val="575"/>
              </a:spcBef>
            </a:pPr>
            <a:r>
              <a:rPr lang="da-DK" altLang="da-DK" sz="1800" smtClean="0"/>
              <a:t>1998 -  99: Frankrig, Skotland, Norge </a:t>
            </a:r>
          </a:p>
          <a:p>
            <a:pPr eaLnBrk="1" hangingPunct="1">
              <a:lnSpc>
                <a:spcPct val="80000"/>
              </a:lnSpc>
              <a:spcBef>
                <a:spcPts val="575"/>
              </a:spcBef>
            </a:pPr>
            <a:r>
              <a:rPr lang="da-DK" altLang="da-DK" sz="1800" smtClean="0"/>
              <a:t>1999–  00: Frankrig, Skotland, Norge</a:t>
            </a:r>
          </a:p>
          <a:p>
            <a:pPr eaLnBrk="1" hangingPunct="1">
              <a:lnSpc>
                <a:spcPct val="80000"/>
              </a:lnSpc>
              <a:spcBef>
                <a:spcPts val="575"/>
              </a:spcBef>
            </a:pPr>
            <a:r>
              <a:rPr lang="da-DK" altLang="da-DK" sz="1800" smtClean="0"/>
              <a:t>2000 – 01: Norge, Frankrig</a:t>
            </a:r>
          </a:p>
          <a:p>
            <a:pPr eaLnBrk="1" hangingPunct="1">
              <a:lnSpc>
                <a:spcPct val="80000"/>
              </a:lnSpc>
              <a:spcBef>
                <a:spcPts val="575"/>
              </a:spcBef>
            </a:pPr>
            <a:r>
              <a:rPr lang="da-DK" altLang="da-DK" sz="1800" smtClean="0"/>
              <a:t>2005 - : Irland, Spanien (England, Grækenland)</a:t>
            </a:r>
          </a:p>
          <a:p>
            <a:pPr eaLnBrk="1" hangingPunct="1">
              <a:lnSpc>
                <a:spcPct val="80000"/>
              </a:lnSpc>
              <a:spcBef>
                <a:spcPts val="575"/>
              </a:spcBef>
            </a:pPr>
            <a:r>
              <a:rPr lang="da-DK" altLang="da-DK" sz="1800" b="1" smtClean="0"/>
              <a:t>MELLEMTRINNET: (4. – 6. kl.)</a:t>
            </a:r>
          </a:p>
          <a:p>
            <a:pPr eaLnBrk="1" hangingPunct="1">
              <a:lnSpc>
                <a:spcPct val="80000"/>
              </a:lnSpc>
              <a:spcBef>
                <a:spcPts val="575"/>
              </a:spcBef>
            </a:pPr>
            <a:r>
              <a:rPr lang="da-DK" altLang="da-DK" sz="1800" smtClean="0"/>
              <a:t>2000 – 01: Grækenland (Thessaloniki), Italien (Capri)</a:t>
            </a:r>
          </a:p>
          <a:p>
            <a:pPr eaLnBrk="1" hangingPunct="1">
              <a:lnSpc>
                <a:spcPct val="80000"/>
              </a:lnSpc>
              <a:spcBef>
                <a:spcPts val="575"/>
              </a:spcBef>
            </a:pPr>
            <a:r>
              <a:rPr lang="da-DK" altLang="da-DK" sz="1800" smtClean="0"/>
              <a:t>2012-2014: Italien, Irland og Finland</a:t>
            </a:r>
          </a:p>
        </p:txBody>
      </p:sp>
      <p:sp>
        <p:nvSpPr>
          <p:cNvPr id="22532" name="Pladsholder til dato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smtClean="0">
                <a:solidFill>
                  <a:srgbClr val="045C75"/>
                </a:solidFill>
              </a:rPr>
              <a:t>07.11.2013</a:t>
            </a:r>
            <a:endParaRPr lang="da-DK" altLang="da-DK" sz="1200">
              <a:solidFill>
                <a:srgbClr val="045C75"/>
              </a:solidFill>
            </a:endParaRPr>
          </a:p>
        </p:txBody>
      </p:sp>
      <p:sp>
        <p:nvSpPr>
          <p:cNvPr id="22533" name="Pladsholder til sidefod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a:solidFill>
                  <a:srgbClr val="045C75"/>
                </a:solidFill>
              </a:rPr>
              <a:t>Skoleleder Povl Erik Wolff, www.bakkeskolen.kolding.dk</a:t>
            </a:r>
          </a:p>
        </p:txBody>
      </p:sp>
      <p:sp>
        <p:nvSpPr>
          <p:cNvPr id="22534" name="Pladsholder til diasnumm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A646B7E8-A43C-498A-9FA8-A0F325F05E2D}" type="slidenum">
              <a:rPr lang="da-DK" altLang="da-DK" sz="1200">
                <a:solidFill>
                  <a:srgbClr val="045C75"/>
                </a:solidFill>
              </a:rPr>
              <a:pPr/>
              <a:t>6</a:t>
            </a:fld>
            <a:endParaRPr lang="da-DK" altLang="da-DK" sz="1200">
              <a:solidFill>
                <a:srgbClr val="045C75"/>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da-DK" altLang="da-DK" sz="4100" smtClean="0"/>
              <a:t>KOLDING KOMMUNE</a:t>
            </a:r>
            <a:br>
              <a:rPr lang="da-DK" altLang="da-DK" sz="4100" smtClean="0"/>
            </a:br>
            <a:r>
              <a:rPr lang="da-DK" altLang="da-DK" sz="4100" smtClean="0"/>
              <a:t>Internationalt Udvalg (NETVÆRK)</a:t>
            </a:r>
          </a:p>
        </p:txBody>
      </p:sp>
      <p:sp>
        <p:nvSpPr>
          <p:cNvPr id="23555" name="Rectangle 3"/>
          <p:cNvSpPr>
            <a:spLocks noGrp="1" noChangeArrowheads="1"/>
          </p:cNvSpPr>
          <p:nvPr>
            <p:ph idx="1"/>
          </p:nvPr>
        </p:nvSpPr>
        <p:spPr/>
        <p:txBody>
          <a:bodyPr/>
          <a:lstStyle/>
          <a:p>
            <a:pPr eaLnBrk="1" hangingPunct="1"/>
            <a:r>
              <a:rPr lang="da-DK" altLang="da-DK" sz="3600" smtClean="0"/>
              <a:t>Norge (Drammen) med i Comenius</a:t>
            </a:r>
          </a:p>
          <a:p>
            <a:pPr eaLnBrk="1" hangingPunct="1"/>
            <a:r>
              <a:rPr lang="da-DK" altLang="da-DK" sz="3600" smtClean="0"/>
              <a:t>Finland (Lappeenranta) + NR.10  VYPURI</a:t>
            </a:r>
          </a:p>
          <a:p>
            <a:pPr eaLnBrk="1" hangingPunct="1"/>
            <a:r>
              <a:rPr lang="da-DK" altLang="da-DK" sz="3600" smtClean="0"/>
              <a:t>Litauen (Panevezyz)</a:t>
            </a:r>
          </a:p>
          <a:p>
            <a:pPr eaLnBrk="1" hangingPunct="1"/>
            <a:r>
              <a:rPr lang="da-DK" altLang="da-DK" sz="3600" smtClean="0"/>
              <a:t>Ungarn (Szombathely) </a:t>
            </a:r>
          </a:p>
        </p:txBody>
      </p:sp>
      <p:sp>
        <p:nvSpPr>
          <p:cNvPr id="23556" name="Pladsholder til dato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smtClean="0">
                <a:solidFill>
                  <a:srgbClr val="045C75"/>
                </a:solidFill>
              </a:rPr>
              <a:t>07.11.2013</a:t>
            </a:r>
            <a:endParaRPr lang="da-DK" altLang="da-DK" sz="1200">
              <a:solidFill>
                <a:srgbClr val="045C75"/>
              </a:solidFill>
            </a:endParaRPr>
          </a:p>
        </p:txBody>
      </p:sp>
      <p:sp>
        <p:nvSpPr>
          <p:cNvPr id="23557" name="Pladsholder til sidefod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a:solidFill>
                  <a:srgbClr val="045C75"/>
                </a:solidFill>
              </a:rPr>
              <a:t>Skoleleder Povl Erik Wolff, www.bakkeskolen.kolding.dk</a:t>
            </a:r>
          </a:p>
        </p:txBody>
      </p:sp>
      <p:sp>
        <p:nvSpPr>
          <p:cNvPr id="23558" name="Pladsholder til diasnumm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98C9ED72-51EF-4231-8BFF-76EC0F07077A}" type="slidenum">
              <a:rPr lang="da-DK" altLang="da-DK" sz="1200">
                <a:solidFill>
                  <a:srgbClr val="045C75"/>
                </a:solidFill>
              </a:rPr>
              <a:pPr/>
              <a:t>7</a:t>
            </a:fld>
            <a:endParaRPr lang="da-DK" altLang="da-DK" sz="1200">
              <a:solidFill>
                <a:srgbClr val="045C75"/>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el 1"/>
          <p:cNvSpPr>
            <a:spLocks noGrp="1"/>
          </p:cNvSpPr>
          <p:nvPr>
            <p:ph type="title"/>
          </p:nvPr>
        </p:nvSpPr>
        <p:spPr/>
        <p:txBody>
          <a:bodyPr/>
          <a:lstStyle/>
          <a:p>
            <a:pPr eaLnBrk="1" hangingPunct="1"/>
            <a:r>
              <a:rPr lang="da-DK" altLang="da-DK" smtClean="0"/>
              <a:t>NORD-PLUS NEIGHBOUR</a:t>
            </a:r>
          </a:p>
        </p:txBody>
      </p:sp>
      <p:sp>
        <p:nvSpPr>
          <p:cNvPr id="24579" name="Pladsholder til indhold 2"/>
          <p:cNvSpPr>
            <a:spLocks noGrp="1"/>
          </p:cNvSpPr>
          <p:nvPr>
            <p:ph idx="1"/>
          </p:nvPr>
        </p:nvSpPr>
        <p:spPr/>
        <p:txBody>
          <a:bodyPr/>
          <a:lstStyle/>
          <a:p>
            <a:pPr eaLnBrk="1" hangingPunct="1"/>
            <a:r>
              <a:rPr lang="en-GB" altLang="da-DK" sz="1600" b="1" smtClean="0"/>
              <a:t>NORDPLUS NEIGHBOUR 2005 - 2006</a:t>
            </a:r>
          </a:p>
          <a:p>
            <a:pPr eaLnBrk="1" hangingPunct="1"/>
            <a:endParaRPr lang="en-GB" altLang="da-DK" sz="1600" smtClean="0"/>
          </a:p>
          <a:p>
            <a:pPr eaLnBrk="1" hangingPunct="1"/>
            <a:r>
              <a:rPr lang="en-US" altLang="da-DK" sz="1600" smtClean="0"/>
              <a:t>Nordic-Baltic-Russian network cooperations within education and research</a:t>
            </a:r>
          </a:p>
          <a:p>
            <a:pPr eaLnBrk="1" hangingPunct="1"/>
            <a:endParaRPr lang="da-DK" altLang="da-DK" sz="1600" smtClean="0"/>
          </a:p>
          <a:p>
            <a:pPr eaLnBrk="1" hangingPunct="1"/>
            <a:r>
              <a:rPr lang="da-DK" altLang="da-DK" sz="1600" smtClean="0"/>
              <a:t>Description of the Project</a:t>
            </a:r>
          </a:p>
          <a:p>
            <a:pPr eaLnBrk="1" hangingPunct="1"/>
            <a:r>
              <a:rPr lang="da-DK" altLang="da-DK" sz="1600" smtClean="0"/>
              <a:t>”THE GREEN FOOTPRINT”</a:t>
            </a:r>
          </a:p>
          <a:p>
            <a:pPr eaLnBrk="1" hangingPunct="1"/>
            <a:r>
              <a:rPr lang="da-DK" altLang="da-DK" sz="1600" smtClean="0"/>
              <a:t>- in local BIOTOPS</a:t>
            </a:r>
          </a:p>
          <a:p>
            <a:pPr eaLnBrk="1" hangingPunct="1"/>
            <a:endParaRPr lang="da-DK" altLang="da-DK" sz="1600" smtClean="0"/>
          </a:p>
          <a:p>
            <a:pPr eaLnBrk="1" hangingPunct="1"/>
            <a:r>
              <a:rPr lang="en-US" altLang="da-DK" sz="1600" smtClean="0"/>
              <a:t>The projects is based on net-work between schools in Denmark, Russia, Finland and Lithuania – focusing on local Biotops (500 - 1000 m2) close to each school.</a:t>
            </a:r>
          </a:p>
          <a:p>
            <a:pPr eaLnBrk="1" hangingPunct="1"/>
            <a:endParaRPr lang="da-DK" altLang="da-DK" smtClean="0"/>
          </a:p>
        </p:txBody>
      </p:sp>
      <p:sp>
        <p:nvSpPr>
          <p:cNvPr id="24580" name="Pladsholder til dato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smtClean="0">
                <a:solidFill>
                  <a:srgbClr val="045C75"/>
                </a:solidFill>
              </a:rPr>
              <a:t>07.11.2013</a:t>
            </a:r>
            <a:endParaRPr lang="da-DK" altLang="da-DK" sz="1200">
              <a:solidFill>
                <a:srgbClr val="045C75"/>
              </a:solidFill>
            </a:endParaRPr>
          </a:p>
        </p:txBody>
      </p:sp>
      <p:sp>
        <p:nvSpPr>
          <p:cNvPr id="24581" name="Pladsholder til sidefod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a:solidFill>
                  <a:srgbClr val="045C75"/>
                </a:solidFill>
              </a:rPr>
              <a:t>Skoleleder Povl Erik Wolff, www.bakkeskolen.kolding.dk</a:t>
            </a:r>
          </a:p>
        </p:txBody>
      </p:sp>
      <p:sp>
        <p:nvSpPr>
          <p:cNvPr id="24582" name="Pladsholder til diasnumm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1DABEC82-B142-4423-9F1E-C4CBA9F40168}" type="slidenum">
              <a:rPr lang="da-DK" altLang="da-DK" sz="1200">
                <a:solidFill>
                  <a:srgbClr val="045C75"/>
                </a:solidFill>
              </a:rPr>
              <a:pPr/>
              <a:t>8</a:t>
            </a:fld>
            <a:endParaRPr lang="da-DK" altLang="da-DK" sz="1200">
              <a:solidFill>
                <a:srgbClr val="045C75"/>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1"/>
          <p:cNvSpPr>
            <a:spLocks noGrp="1"/>
          </p:cNvSpPr>
          <p:nvPr>
            <p:ph type="title"/>
          </p:nvPr>
        </p:nvSpPr>
        <p:spPr>
          <a:xfrm>
            <a:off x="457200" y="704850"/>
            <a:ext cx="8229600" cy="1143000"/>
          </a:xfrm>
        </p:spPr>
        <p:txBody>
          <a:bodyPr>
            <a:normAutofit fontScale="90000"/>
          </a:bodyPr>
          <a:lstStyle/>
          <a:p>
            <a:pPr eaLnBrk="1" hangingPunct="1"/>
            <a:r>
              <a:rPr lang="da-DK" altLang="da-DK" sz="4100" smtClean="0"/>
              <a:t>GLOBALPARTNER SCHOOLS USA/NORTH CAROLINA 2009</a:t>
            </a:r>
          </a:p>
        </p:txBody>
      </p:sp>
      <p:pic>
        <p:nvPicPr>
          <p:cNvPr id="25603" name="Pladsholder til indhold 7" descr="USA-NC%20APRIL%202009%20113[1].JP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47700" y="2767013"/>
            <a:ext cx="3657600" cy="2743200"/>
          </a:xfrm>
        </p:spPr>
      </p:pic>
      <p:pic>
        <p:nvPicPr>
          <p:cNvPr id="25604" name="Pladsholder til indhold 8" descr="USA-NC APRIL 2009 112.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38700" y="2767013"/>
            <a:ext cx="3657600" cy="2743200"/>
          </a:xfrm>
        </p:spPr>
      </p:pic>
      <p:sp>
        <p:nvSpPr>
          <p:cNvPr id="25605" name="Pladsholder til dato 4"/>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smtClean="0">
                <a:solidFill>
                  <a:srgbClr val="045C75"/>
                </a:solidFill>
              </a:rPr>
              <a:t>07.11.2013</a:t>
            </a:r>
            <a:endParaRPr lang="da-DK" altLang="da-DK" sz="1200">
              <a:solidFill>
                <a:srgbClr val="045C75"/>
              </a:solidFill>
            </a:endParaRPr>
          </a:p>
        </p:txBody>
      </p:sp>
      <p:sp>
        <p:nvSpPr>
          <p:cNvPr id="25606" name="Pladsholder til sidefod 5"/>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da-DK" altLang="da-DK" sz="1200">
                <a:solidFill>
                  <a:srgbClr val="045C75"/>
                </a:solidFill>
              </a:rPr>
              <a:t>Skoleleder Povl Erik Wolff, www.bakkeskolen.kolding.dk</a:t>
            </a:r>
          </a:p>
        </p:txBody>
      </p:sp>
      <p:sp>
        <p:nvSpPr>
          <p:cNvPr id="25607" name="Pladsholder til diasnumm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9CAAFA74-666B-4422-B204-6854830DD841}" type="slidenum">
              <a:rPr lang="da-DK" altLang="da-DK" sz="1200">
                <a:solidFill>
                  <a:srgbClr val="045C75"/>
                </a:solidFill>
              </a:rPr>
              <a:pPr/>
              <a:t>9</a:t>
            </a:fld>
            <a:endParaRPr lang="da-DK" altLang="da-DK" sz="1200">
              <a:solidFill>
                <a:srgbClr val="045C75"/>
              </a:solidFill>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rløb">
  <a:themeElements>
    <a:clrScheme name="Forløb">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orløb">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rløb">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Kontor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orløb">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orløb">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3687</TotalTime>
  <Words>2213</Words>
  <Application>Microsoft Office PowerPoint</Application>
  <PresentationFormat>On-screen Show (4:3)</PresentationFormat>
  <Paragraphs>414</Paragraphs>
  <Slides>45</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47" baseType="lpstr">
      <vt:lpstr>Forløb</vt:lpstr>
      <vt:lpstr>Photo Editor-billede</vt:lpstr>
      <vt:lpstr>SKOLELEDER I DEN GLOBALE SKOLE</vt:lpstr>
      <vt:lpstr>LOKAL FOLKESKOLE I KOLDING KOMMUNE</vt:lpstr>
      <vt:lpstr>BAKKESKOLEN Kolding Kommune</vt:lpstr>
      <vt:lpstr>En international 10. Klasse med ”sneboldeffekt”</vt:lpstr>
      <vt:lpstr>SNEBOLDEN RULLER</vt:lpstr>
      <vt:lpstr>COMENIUS – EU-PROGRAM </vt:lpstr>
      <vt:lpstr>KOLDING KOMMUNE Internationalt Udvalg (NETVÆRK)</vt:lpstr>
      <vt:lpstr>NORD-PLUS NEIGHBOUR</vt:lpstr>
      <vt:lpstr>GLOBALPARTNER SCHOOLS USA/NORTH CAROLINA 2009</vt:lpstr>
      <vt:lpstr>8. Årg i US/NORTH CAROLINA</vt:lpstr>
      <vt:lpstr>DEMOKRATIPROJEKT (Udenrigsministeriet) KINA - NANJING</vt:lpstr>
      <vt:lpstr>STUDY-VISIT I PISA SEPT. 2010</vt:lpstr>
      <vt:lpstr>VENSKABSSKOLE I LITAUEN</vt:lpstr>
      <vt:lpstr>UNESCO-SKOLE          DET  TRANSATLANTISK SLAVEPROJECT ”BREAKING THE SILENCE” 2000 -2012  </vt:lpstr>
      <vt:lpstr> Den Transatlantiske slaverute ”Breaking the silence”</vt:lpstr>
      <vt:lpstr>TST–PROJEKT </vt:lpstr>
      <vt:lpstr>Tavsheden brydes –i billeder og ord.</vt:lpstr>
      <vt:lpstr> </vt:lpstr>
      <vt:lpstr>  </vt:lpstr>
      <vt:lpstr>JUANITA GARDINE SCHOOL SCT. CROIX 2005</vt:lpstr>
      <vt:lpstr>CHRISTIANSSTED</vt:lpstr>
      <vt:lpstr>AKTØRERNE PÅ 3-KANTSRUTEN SAMLET I DK 2005</vt:lpstr>
      <vt:lpstr>BESØG FRA ASHANTI/AUGUST GHANA 2012</vt:lpstr>
      <vt:lpstr>Global School Partnerships</vt:lpstr>
      <vt:lpstr>MOSHI SECONDARY SCHOOL 2011</vt:lpstr>
      <vt:lpstr>PowerPoint Presentation</vt:lpstr>
      <vt:lpstr>ET TRÆ I AFRIKA</vt:lpstr>
      <vt:lpstr>GENBESØG 2012 JANAUR</vt:lpstr>
      <vt:lpstr>Ledelsen synlig – rammesætter!</vt:lpstr>
      <vt:lpstr>vigtigt – at ”legalisere”</vt:lpstr>
      <vt:lpstr>ØKONOMI (fundraising)</vt:lpstr>
      <vt:lpstr>HANDLEPLAN FOR DELTAGELSE I UNESCO 1</vt:lpstr>
      <vt:lpstr>Principper for DELTAGELSE I NETVÆRK </vt:lpstr>
      <vt:lpstr>ØKONOMI (fundraising)</vt:lpstr>
      <vt:lpstr>MÅL &amp; PRINCIPPER FOR INTERNATIONALT ARBEJDE  </vt:lpstr>
      <vt:lpstr>Mål &amp; Principper 2</vt:lpstr>
      <vt:lpstr>INDHOLD: </vt:lpstr>
      <vt:lpstr>INDHOLD</vt:lpstr>
      <vt:lpstr>REV. PRINCIPPER SKOLEREJSER DEC. 2004/2011</vt:lpstr>
      <vt:lpstr>Lærerne/lederne</vt:lpstr>
      <vt:lpstr>UDBYTTE</vt:lpstr>
      <vt:lpstr>DEN NYE FOLKESKOLEREFORM</vt:lpstr>
      <vt:lpstr>LOKALPRESSE maj 2013</vt:lpstr>
      <vt:lpstr>PowerPoint Presentation</vt:lpstr>
      <vt:lpstr>NEVER GIVE UP- BREAKE THE SILENCE!</vt:lpstr>
    </vt:vector>
  </TitlesOfParts>
  <Company>Bakkeskolen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Dias nummer 1</dc:title>
  <dc:creator>Povl Erik Wolff</dc:creator>
  <cp:lastModifiedBy>Anne Line Leavy</cp:lastModifiedBy>
  <cp:revision>300</cp:revision>
  <dcterms:created xsi:type="dcterms:W3CDTF">2013-11-04T17:03:55Z</dcterms:created>
  <dcterms:modified xsi:type="dcterms:W3CDTF">2013-11-06T10:05:43Z</dcterms:modified>
</cp:coreProperties>
</file>